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e17c07c39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eabd11672440e"/>
  </p:sldMasterIdLst>
  <p:sldIdLst>
    <p:sldId xmlns:r="http://schemas.openxmlformats.org/officeDocument/2006/relationships" id="256" r:id="Rcefb3d87cd634257"/>
    <p:sldId xmlns:r="http://schemas.openxmlformats.org/officeDocument/2006/relationships" id="257" r:id="Rfad305c07b474f68"/>
    <p:sldId xmlns:r="http://schemas.openxmlformats.org/officeDocument/2006/relationships" id="258" r:id="Rfa5b986d691844cc"/>
    <p:sldId xmlns:r="http://schemas.openxmlformats.org/officeDocument/2006/relationships" id="259" r:id="Rcbee2d6b5fe9496c"/>
    <p:sldId xmlns:r="http://schemas.openxmlformats.org/officeDocument/2006/relationships" id="260" r:id="R4899be892f134142"/>
    <p:sldId xmlns:r="http://schemas.openxmlformats.org/officeDocument/2006/relationships" id="261" r:id="Ra6aff14c587e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eabd11672440e" /><Relationship Type="http://schemas.openxmlformats.org/officeDocument/2006/relationships/slide" Target="/ppt/slides/slide1.xml" Id="Rcefb3d87cd634257" /><Relationship Type="http://schemas.openxmlformats.org/officeDocument/2006/relationships/slide" Target="/ppt/slides/slide2.xml" Id="Rfad305c07b474f68" /><Relationship Type="http://schemas.openxmlformats.org/officeDocument/2006/relationships/slide" Target="/ppt/slides/slide3.xml" Id="Rfa5b986d691844cc" /><Relationship Type="http://schemas.openxmlformats.org/officeDocument/2006/relationships/slide" Target="/ppt/slides/slide4.xml" Id="Rcbee2d6b5fe9496c" /><Relationship Type="http://schemas.openxmlformats.org/officeDocument/2006/relationships/slide" Target="/ppt/slides/slide5.xml" Id="R4899be892f134142" /><Relationship Type="http://schemas.openxmlformats.org/officeDocument/2006/relationships/slide" Target="/ppt/slides/slide6.xml" Id="Ra6aff14c587e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9e914187a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0b8f08d44ea7" /><Relationship Type="http://schemas.openxmlformats.org/officeDocument/2006/relationships/theme" Target="/ppt/slideMasters/theme/theme1.xml" Id="R2e1b453dea5f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a0b8f08d4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6072a72db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2a54510547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52851201e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90f1b3fa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c0cf4f26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d99b1bd3e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