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df2900a27044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dcab82c70d431c"/>
  </p:sldMasterIdLst>
  <p:sldIdLst>
    <p:sldId xmlns:r="http://schemas.openxmlformats.org/officeDocument/2006/relationships" id="256" r:id="R78265603b1b842fb"/>
    <p:sldId xmlns:r="http://schemas.openxmlformats.org/officeDocument/2006/relationships" id="257" r:id="Reaf7214677624ee3"/>
    <p:sldId xmlns:r="http://schemas.openxmlformats.org/officeDocument/2006/relationships" id="258" r:id="R43d04e187b074eef"/>
    <p:sldId xmlns:r="http://schemas.openxmlformats.org/officeDocument/2006/relationships" id="259" r:id="Rc43b3017de624c7d"/>
    <p:sldId xmlns:r="http://schemas.openxmlformats.org/officeDocument/2006/relationships" id="260" r:id="R40f360cd87f54266"/>
    <p:sldId xmlns:r="http://schemas.openxmlformats.org/officeDocument/2006/relationships" id="261" r:id="Rd0677ecbd39845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dcab82c70d431c" /><Relationship Type="http://schemas.openxmlformats.org/officeDocument/2006/relationships/slide" Target="/ppt/slides/slide1.xml" Id="R78265603b1b842fb" /><Relationship Type="http://schemas.openxmlformats.org/officeDocument/2006/relationships/slide" Target="/ppt/slides/slide2.xml" Id="Reaf7214677624ee3" /><Relationship Type="http://schemas.openxmlformats.org/officeDocument/2006/relationships/slide" Target="/ppt/slides/slide3.xml" Id="R43d04e187b074eef" /><Relationship Type="http://schemas.openxmlformats.org/officeDocument/2006/relationships/slide" Target="/ppt/slides/slide4.xml" Id="Rc43b3017de624c7d" /><Relationship Type="http://schemas.openxmlformats.org/officeDocument/2006/relationships/slide" Target="/ppt/slides/slide5.xml" Id="R40f360cd87f54266" /><Relationship Type="http://schemas.openxmlformats.org/officeDocument/2006/relationships/slide" Target="/ppt/slides/slide6.xml" Id="Rd0677ecbd39845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e0ba7d964440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2362741144b5a" /><Relationship Type="http://schemas.openxmlformats.org/officeDocument/2006/relationships/theme" Target="/ppt/slideMasters/theme/theme1.xml" Id="R16142fc163734a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b2362741144b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985a2bbb246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ec6fa00d449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bb2b456cd44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b664ccdee49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2581371f548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ca477294a4d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JOHRE REVISJON AS ble etablert [år] og holder til i 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1 225 045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227 619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175 109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1 454 955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Hotellvegen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3880 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936 036 112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