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2d3cc75fd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43cb2a12e4a87"/>
  </p:sldMasterIdLst>
  <p:sldIdLst>
    <p:sldId xmlns:r="http://schemas.openxmlformats.org/officeDocument/2006/relationships" id="256" r:id="Rce76b224aad548ec"/>
    <p:sldId xmlns:r="http://schemas.openxmlformats.org/officeDocument/2006/relationships" id="257" r:id="Raa1752786eac4acc"/>
    <p:sldId xmlns:r="http://schemas.openxmlformats.org/officeDocument/2006/relationships" id="258" r:id="R9ef1fe6d30154b23"/>
    <p:sldId xmlns:r="http://schemas.openxmlformats.org/officeDocument/2006/relationships" id="259" r:id="Raa393efe89c546a8"/>
    <p:sldId xmlns:r="http://schemas.openxmlformats.org/officeDocument/2006/relationships" id="260" r:id="R7b430f4109e0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43cb2a12e4a87" /><Relationship Type="http://schemas.openxmlformats.org/officeDocument/2006/relationships/slide" Target="/ppt/slides/slide1.xml" Id="Rce76b224aad548ec" /><Relationship Type="http://schemas.openxmlformats.org/officeDocument/2006/relationships/slide" Target="/ppt/slides/slide2.xml" Id="Raa1752786eac4acc" /><Relationship Type="http://schemas.openxmlformats.org/officeDocument/2006/relationships/slide" Target="/ppt/slides/slide3.xml" Id="R9ef1fe6d30154b23" /><Relationship Type="http://schemas.openxmlformats.org/officeDocument/2006/relationships/slide" Target="/ppt/slides/slide4.xml" Id="Raa393efe89c546a8" /><Relationship Type="http://schemas.openxmlformats.org/officeDocument/2006/relationships/slide" Target="/ppt/slides/slide5.xml" Id="R7b430f4109e0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7bb1eb0d5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4c0b35c54f4f" /><Relationship Type="http://schemas.openxmlformats.org/officeDocument/2006/relationships/theme" Target="/ppt/slideMasters/theme/theme1.xml" Id="Rd1ec47c32cad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64c0b35c5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8d7258ff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599f2e655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21aee65d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a6a9eaf8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d3fb4eca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