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441ffe85f847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5681879d8547bc"/>
  </p:sldMasterIdLst>
  <p:sldIdLst>
    <p:sldId xmlns:r="http://schemas.openxmlformats.org/officeDocument/2006/relationships" id="256" r:id="Rae56cf083d0c4167"/>
    <p:sldId xmlns:r="http://schemas.openxmlformats.org/officeDocument/2006/relationships" id="257" r:id="R0080023f0a4a4af4"/>
    <p:sldId xmlns:r="http://schemas.openxmlformats.org/officeDocument/2006/relationships" id="258" r:id="Rb4d0650b61e54595"/>
    <p:sldId xmlns:r="http://schemas.openxmlformats.org/officeDocument/2006/relationships" id="259" r:id="R03b9b7a92c6f4162"/>
    <p:sldId xmlns:r="http://schemas.openxmlformats.org/officeDocument/2006/relationships" id="260" r:id="R07da23e4f5204a93"/>
    <p:sldId xmlns:r="http://schemas.openxmlformats.org/officeDocument/2006/relationships" id="261" r:id="Rb8aa35ee362a46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681879d8547bc" /><Relationship Type="http://schemas.openxmlformats.org/officeDocument/2006/relationships/slide" Target="/ppt/slides/slide1.xml" Id="Rae56cf083d0c4167" /><Relationship Type="http://schemas.openxmlformats.org/officeDocument/2006/relationships/slide" Target="/ppt/slides/slide2.xml" Id="R0080023f0a4a4af4" /><Relationship Type="http://schemas.openxmlformats.org/officeDocument/2006/relationships/slide" Target="/ppt/slides/slide3.xml" Id="Rb4d0650b61e54595" /><Relationship Type="http://schemas.openxmlformats.org/officeDocument/2006/relationships/slide" Target="/ppt/slides/slide4.xml" Id="R03b9b7a92c6f4162" /><Relationship Type="http://schemas.openxmlformats.org/officeDocument/2006/relationships/slide" Target="/ppt/slides/slide5.xml" Id="R07da23e4f5204a93" /><Relationship Type="http://schemas.openxmlformats.org/officeDocument/2006/relationships/slide" Target="/ppt/slides/slide6.xml" Id="Rb8aa35ee362a46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2dfeac1bc48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a1113594b4edd" /><Relationship Type="http://schemas.openxmlformats.org/officeDocument/2006/relationships/theme" Target="/ppt/slideMasters/theme/theme1.xml" Id="R789b5fa615fb4d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da1113594b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891706c0b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0c7cc5c5345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c48f1c80e4f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4181ca7564a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ed5f9a1b248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02164511c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8 189 624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petter.reistad@nvisible.co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935 989 493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