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7fb4d3873b48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4a29cb9a8240f7"/>
  </p:sldMasterIdLst>
  <p:sldIdLst>
    <p:sldId xmlns:r="http://schemas.openxmlformats.org/officeDocument/2006/relationships" id="256" r:id="R22620d8716eb4f55"/>
    <p:sldId xmlns:r="http://schemas.openxmlformats.org/officeDocument/2006/relationships" id="257" r:id="R617488597609411b"/>
    <p:sldId xmlns:r="http://schemas.openxmlformats.org/officeDocument/2006/relationships" id="258" r:id="R8ebdae0986d14ae9"/>
    <p:sldId xmlns:r="http://schemas.openxmlformats.org/officeDocument/2006/relationships" id="259" r:id="Rcb964f1f899a4716"/>
    <p:sldId xmlns:r="http://schemas.openxmlformats.org/officeDocument/2006/relationships" id="260" r:id="Rc40f53b4400140c9"/>
    <p:sldId xmlns:r="http://schemas.openxmlformats.org/officeDocument/2006/relationships" id="261" r:id="Rdf95345c94e44f2c"/>
    <p:sldId xmlns:r="http://schemas.openxmlformats.org/officeDocument/2006/relationships" id="262" r:id="R7d66ded603c543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4a29cb9a8240f7" /><Relationship Type="http://schemas.openxmlformats.org/officeDocument/2006/relationships/slide" Target="/ppt/slides/slide1.xml" Id="R22620d8716eb4f55" /><Relationship Type="http://schemas.openxmlformats.org/officeDocument/2006/relationships/slide" Target="/ppt/slides/slide2.xml" Id="R617488597609411b" /><Relationship Type="http://schemas.openxmlformats.org/officeDocument/2006/relationships/slide" Target="/ppt/slides/slide3.xml" Id="R8ebdae0986d14ae9" /><Relationship Type="http://schemas.openxmlformats.org/officeDocument/2006/relationships/slide" Target="/ppt/slides/slide4.xml" Id="Rcb964f1f899a4716" /><Relationship Type="http://schemas.openxmlformats.org/officeDocument/2006/relationships/slide" Target="/ppt/slides/slide5.xml" Id="Rc40f53b4400140c9" /><Relationship Type="http://schemas.openxmlformats.org/officeDocument/2006/relationships/slide" Target="/ppt/slides/slide6.xml" Id="Rdf95345c94e44f2c" /><Relationship Type="http://schemas.openxmlformats.org/officeDocument/2006/relationships/slide" Target="/ppt/slides/slide7.xml" Id="R7d66ded603c543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89581360046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f820ac4d54e55" /><Relationship Type="http://schemas.openxmlformats.org/officeDocument/2006/relationships/theme" Target="/ppt/slideMasters/theme/theme1.xml" Id="Rc625d689f26b4d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bf820ac4d54e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c520cc94f4f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154dae43043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80f9d235347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b6a236cdc4b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2bcde66a04e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d151e092a42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0e00f623f4e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TINIUS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TINIUS MEDIA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8 196 751 802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8 130 030 789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8 230 928 272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TINIUS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935 917 131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