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b4027fe4b145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99d389583f42a9"/>
  </p:sldMasterIdLst>
  <p:sldIdLst>
    <p:sldId xmlns:r="http://schemas.openxmlformats.org/officeDocument/2006/relationships" id="256" r:id="R557910470fe3443a"/>
    <p:sldId xmlns:r="http://schemas.openxmlformats.org/officeDocument/2006/relationships" id="257" r:id="Rcc2ba5ccc90947b0"/>
    <p:sldId xmlns:r="http://schemas.openxmlformats.org/officeDocument/2006/relationships" id="258" r:id="R417112c2e66f4aa9"/>
    <p:sldId xmlns:r="http://schemas.openxmlformats.org/officeDocument/2006/relationships" id="259" r:id="R703ff50fb8c24789"/>
    <p:sldId xmlns:r="http://schemas.openxmlformats.org/officeDocument/2006/relationships" id="260" r:id="Rabe7634dfe3d4a91"/>
    <p:sldId xmlns:r="http://schemas.openxmlformats.org/officeDocument/2006/relationships" id="261" r:id="Rb1450212fc8f4c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99d389583f42a9" /><Relationship Type="http://schemas.openxmlformats.org/officeDocument/2006/relationships/slide" Target="/ppt/slides/slide1.xml" Id="R557910470fe3443a" /><Relationship Type="http://schemas.openxmlformats.org/officeDocument/2006/relationships/slide" Target="/ppt/slides/slide2.xml" Id="Rcc2ba5ccc90947b0" /><Relationship Type="http://schemas.openxmlformats.org/officeDocument/2006/relationships/slide" Target="/ppt/slides/slide3.xml" Id="R417112c2e66f4aa9" /><Relationship Type="http://schemas.openxmlformats.org/officeDocument/2006/relationships/slide" Target="/ppt/slides/slide4.xml" Id="R703ff50fb8c24789" /><Relationship Type="http://schemas.openxmlformats.org/officeDocument/2006/relationships/slide" Target="/ppt/slides/slide5.xml" Id="Rabe7634dfe3d4a91" /><Relationship Type="http://schemas.openxmlformats.org/officeDocument/2006/relationships/slide" Target="/ppt/slides/slide6.xml" Id="Rb1450212fc8f4c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e3649175764c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07c9fa5dd473f" /><Relationship Type="http://schemas.openxmlformats.org/officeDocument/2006/relationships/theme" Target="/ppt/slideMasters/theme/theme1.xml" Id="R3142af004f614a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a07c9fa5dd47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d80cb013a40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dfab859ab4e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24d220fd741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1a24809d34c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74bcaf7434e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518cd7aba49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HORDALAND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HORDALAND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23 327 435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7 090 468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5 996 725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6 487 656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Nøstegaten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5011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935 874 130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