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3c75c2b51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d993a6547468c"/>
  </p:sldMasterIdLst>
  <p:sldIdLst>
    <p:sldId xmlns:r="http://schemas.openxmlformats.org/officeDocument/2006/relationships" id="256" r:id="R14a4860cb9194d31"/>
    <p:sldId xmlns:r="http://schemas.openxmlformats.org/officeDocument/2006/relationships" id="257" r:id="R866ef7ef4fac4d27"/>
    <p:sldId xmlns:r="http://schemas.openxmlformats.org/officeDocument/2006/relationships" id="258" r:id="Rb1cde936b5a34cae"/>
    <p:sldId xmlns:r="http://schemas.openxmlformats.org/officeDocument/2006/relationships" id="259" r:id="R5181beb7abf74da6"/>
    <p:sldId xmlns:r="http://schemas.openxmlformats.org/officeDocument/2006/relationships" id="260" r:id="R8e6738a727ef4dfd"/>
    <p:sldId xmlns:r="http://schemas.openxmlformats.org/officeDocument/2006/relationships" id="261" r:id="R9228947c3901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d993a6547468c" /><Relationship Type="http://schemas.openxmlformats.org/officeDocument/2006/relationships/slide" Target="/ppt/slides/slide1.xml" Id="R14a4860cb9194d31" /><Relationship Type="http://schemas.openxmlformats.org/officeDocument/2006/relationships/slide" Target="/ppt/slides/slide2.xml" Id="R866ef7ef4fac4d27" /><Relationship Type="http://schemas.openxmlformats.org/officeDocument/2006/relationships/slide" Target="/ppt/slides/slide3.xml" Id="Rb1cde936b5a34cae" /><Relationship Type="http://schemas.openxmlformats.org/officeDocument/2006/relationships/slide" Target="/ppt/slides/slide4.xml" Id="R5181beb7abf74da6" /><Relationship Type="http://schemas.openxmlformats.org/officeDocument/2006/relationships/slide" Target="/ppt/slides/slide5.xml" Id="R8e6738a727ef4dfd" /><Relationship Type="http://schemas.openxmlformats.org/officeDocument/2006/relationships/slide" Target="/ppt/slides/slide6.xml" Id="R9228947c3901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5965daf88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ed2150aaf4175" /><Relationship Type="http://schemas.openxmlformats.org/officeDocument/2006/relationships/theme" Target="/ppt/slideMasters/theme/theme1.xml" Id="R4e7fe3577e7e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ed2150aaf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685528db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ed7ce370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28d4994d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b774e038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fa7a590f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7f27aa71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