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db72e6151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e9f37f0384ac3"/>
  </p:sldMasterIdLst>
  <p:sldIdLst>
    <p:sldId xmlns:r="http://schemas.openxmlformats.org/officeDocument/2006/relationships" id="256" r:id="R2439cbf7c10f42d4"/>
    <p:sldId xmlns:r="http://schemas.openxmlformats.org/officeDocument/2006/relationships" id="257" r:id="Rc15b2b7fa7aa4c68"/>
    <p:sldId xmlns:r="http://schemas.openxmlformats.org/officeDocument/2006/relationships" id="258" r:id="R9ada9aac2ebf4afb"/>
    <p:sldId xmlns:r="http://schemas.openxmlformats.org/officeDocument/2006/relationships" id="259" r:id="Rc985d6fd54bc4a4f"/>
    <p:sldId xmlns:r="http://schemas.openxmlformats.org/officeDocument/2006/relationships" id="260" r:id="R7b86cd965a8e4584"/>
    <p:sldId xmlns:r="http://schemas.openxmlformats.org/officeDocument/2006/relationships" id="261" r:id="R6b65f80e78f44f93"/>
    <p:sldId xmlns:r="http://schemas.openxmlformats.org/officeDocument/2006/relationships" id="262" r:id="R10c7c1bf470d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e9f37f0384ac3" /><Relationship Type="http://schemas.openxmlformats.org/officeDocument/2006/relationships/slide" Target="/ppt/slides/slide1.xml" Id="R2439cbf7c10f42d4" /><Relationship Type="http://schemas.openxmlformats.org/officeDocument/2006/relationships/slide" Target="/ppt/slides/slide2.xml" Id="Rc15b2b7fa7aa4c68" /><Relationship Type="http://schemas.openxmlformats.org/officeDocument/2006/relationships/slide" Target="/ppt/slides/slide3.xml" Id="R9ada9aac2ebf4afb" /><Relationship Type="http://schemas.openxmlformats.org/officeDocument/2006/relationships/slide" Target="/ppt/slides/slide4.xml" Id="Rc985d6fd54bc4a4f" /><Relationship Type="http://schemas.openxmlformats.org/officeDocument/2006/relationships/slide" Target="/ppt/slides/slide5.xml" Id="R7b86cd965a8e4584" /><Relationship Type="http://schemas.openxmlformats.org/officeDocument/2006/relationships/slide" Target="/ppt/slides/slide6.xml" Id="R6b65f80e78f44f93" /><Relationship Type="http://schemas.openxmlformats.org/officeDocument/2006/relationships/slide" Target="/ppt/slides/slide7.xml" Id="R10c7c1bf470d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3b594965a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0daade0e4c32" /><Relationship Type="http://schemas.openxmlformats.org/officeDocument/2006/relationships/theme" Target="/ppt/slideMasters/theme/theme1.xml" Id="R6e2fac15644b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90daade0e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1405af45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a4f55f75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3c87b76e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da0c3066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9f4fe2aa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62a3027f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2dc0d6d4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