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d26a1b72fd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4d887c4554f7e"/>
  </p:sldMasterIdLst>
  <p:sldIdLst>
    <p:sldId xmlns:r="http://schemas.openxmlformats.org/officeDocument/2006/relationships" id="256" r:id="R9b769b07f00e4ff3"/>
    <p:sldId xmlns:r="http://schemas.openxmlformats.org/officeDocument/2006/relationships" id="257" r:id="R510cf223f70340a0"/>
    <p:sldId xmlns:r="http://schemas.openxmlformats.org/officeDocument/2006/relationships" id="258" r:id="Rffe760ab880c46fc"/>
    <p:sldId xmlns:r="http://schemas.openxmlformats.org/officeDocument/2006/relationships" id="259" r:id="R1e5ece34add14422"/>
    <p:sldId xmlns:r="http://schemas.openxmlformats.org/officeDocument/2006/relationships" id="260" r:id="Ra19d05401e4f4f2f"/>
    <p:sldId xmlns:r="http://schemas.openxmlformats.org/officeDocument/2006/relationships" id="261" r:id="R917db1f2dddb40b2"/>
    <p:sldId xmlns:r="http://schemas.openxmlformats.org/officeDocument/2006/relationships" id="262" r:id="Rbf4aada09117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4d887c4554f7e" /><Relationship Type="http://schemas.openxmlformats.org/officeDocument/2006/relationships/slide" Target="/ppt/slides/slide1.xml" Id="R9b769b07f00e4ff3" /><Relationship Type="http://schemas.openxmlformats.org/officeDocument/2006/relationships/slide" Target="/ppt/slides/slide2.xml" Id="R510cf223f70340a0" /><Relationship Type="http://schemas.openxmlformats.org/officeDocument/2006/relationships/slide" Target="/ppt/slides/slide3.xml" Id="Rffe760ab880c46fc" /><Relationship Type="http://schemas.openxmlformats.org/officeDocument/2006/relationships/slide" Target="/ppt/slides/slide4.xml" Id="R1e5ece34add14422" /><Relationship Type="http://schemas.openxmlformats.org/officeDocument/2006/relationships/slide" Target="/ppt/slides/slide5.xml" Id="Ra19d05401e4f4f2f" /><Relationship Type="http://schemas.openxmlformats.org/officeDocument/2006/relationships/slide" Target="/ppt/slides/slide6.xml" Id="R917db1f2dddb40b2" /><Relationship Type="http://schemas.openxmlformats.org/officeDocument/2006/relationships/slide" Target="/ppt/slides/slide7.xml" Id="Rbf4aada09117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920ecf0d146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db7a1da9e4c1f" /><Relationship Type="http://schemas.openxmlformats.org/officeDocument/2006/relationships/theme" Target="/ppt/slideMasters/theme/theme1.xml" Id="R54a55ac5d4f849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db7a1da9e4c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d9bb12099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736f1fc75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66ed8d59f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0d92e45324c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303394ed34b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da68bf64143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1060f57664e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RUSTAD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RUSTAD KJØTT OG DAGLIGVARE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18 663 395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531 009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10 595 341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12 842 890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Welding Olsens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22285845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935 807 700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KJØTT OG DAGLIGVARE AS</a:t>
            </a:r>
          </a:p>
        </p:txBody>
      </p:sp>
    </p:spTree>
  </p:cSld>
  <p:clrMapOvr>
    <a:masterClrMapping xmlns:a="http://schemas.openxmlformats.org/drawingml/2006/main"/>
  </p:clrMapOvr>
</p:sld>
</file>