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159a3c179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4abc10a5d480a"/>
  </p:sldMasterIdLst>
  <p:sldIdLst>
    <p:sldId xmlns:r="http://schemas.openxmlformats.org/officeDocument/2006/relationships" id="256" r:id="R7533451ed6c541b4"/>
    <p:sldId xmlns:r="http://schemas.openxmlformats.org/officeDocument/2006/relationships" id="257" r:id="R577ad210a2234e82"/>
    <p:sldId xmlns:r="http://schemas.openxmlformats.org/officeDocument/2006/relationships" id="258" r:id="Rd5ce210ad5054caa"/>
    <p:sldId xmlns:r="http://schemas.openxmlformats.org/officeDocument/2006/relationships" id="259" r:id="R4c29e37cf0224670"/>
    <p:sldId xmlns:r="http://schemas.openxmlformats.org/officeDocument/2006/relationships" id="260" r:id="Re7d8aa95d3504113"/>
    <p:sldId xmlns:r="http://schemas.openxmlformats.org/officeDocument/2006/relationships" id="261" r:id="R163f4158e8804b8f"/>
    <p:sldId xmlns:r="http://schemas.openxmlformats.org/officeDocument/2006/relationships" id="262" r:id="R784bbe8191f2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4abc10a5d480a" /><Relationship Type="http://schemas.openxmlformats.org/officeDocument/2006/relationships/slide" Target="/ppt/slides/slide1.xml" Id="R7533451ed6c541b4" /><Relationship Type="http://schemas.openxmlformats.org/officeDocument/2006/relationships/slide" Target="/ppt/slides/slide2.xml" Id="R577ad210a2234e82" /><Relationship Type="http://schemas.openxmlformats.org/officeDocument/2006/relationships/slide" Target="/ppt/slides/slide3.xml" Id="Rd5ce210ad5054caa" /><Relationship Type="http://schemas.openxmlformats.org/officeDocument/2006/relationships/slide" Target="/ppt/slides/slide4.xml" Id="R4c29e37cf0224670" /><Relationship Type="http://schemas.openxmlformats.org/officeDocument/2006/relationships/slide" Target="/ppt/slides/slide5.xml" Id="Re7d8aa95d3504113" /><Relationship Type="http://schemas.openxmlformats.org/officeDocument/2006/relationships/slide" Target="/ppt/slides/slide6.xml" Id="R163f4158e8804b8f" /><Relationship Type="http://schemas.openxmlformats.org/officeDocument/2006/relationships/slide" Target="/ppt/slides/slide7.xml" Id="R784bbe8191f2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0e716bfc7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623452f3a447b" /><Relationship Type="http://schemas.openxmlformats.org/officeDocument/2006/relationships/theme" Target="/ppt/slideMasters/theme/theme1.xml" Id="R496012ae29db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623452f3a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715b2a98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88621864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ac8caef9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f237b4373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2b0dc5245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46e4b2067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3053fea4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