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08d8e888c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6c09fcc864fd7"/>
  </p:sldMasterIdLst>
  <p:sldIdLst>
    <p:sldId xmlns:r="http://schemas.openxmlformats.org/officeDocument/2006/relationships" id="256" r:id="R2086e38ec6cd4fce"/>
    <p:sldId xmlns:r="http://schemas.openxmlformats.org/officeDocument/2006/relationships" id="257" r:id="Rc569825760024745"/>
    <p:sldId xmlns:r="http://schemas.openxmlformats.org/officeDocument/2006/relationships" id="258" r:id="R5cbac4dd4f454a25"/>
    <p:sldId xmlns:r="http://schemas.openxmlformats.org/officeDocument/2006/relationships" id="259" r:id="R526bca8760ec4799"/>
    <p:sldId xmlns:r="http://schemas.openxmlformats.org/officeDocument/2006/relationships" id="260" r:id="R0f0e1b2f14c94811"/>
    <p:sldId xmlns:r="http://schemas.openxmlformats.org/officeDocument/2006/relationships" id="261" r:id="R4ade3c2962f3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6c09fcc864fd7" /><Relationship Type="http://schemas.openxmlformats.org/officeDocument/2006/relationships/slide" Target="/ppt/slides/slide1.xml" Id="R2086e38ec6cd4fce" /><Relationship Type="http://schemas.openxmlformats.org/officeDocument/2006/relationships/slide" Target="/ppt/slides/slide2.xml" Id="Rc569825760024745" /><Relationship Type="http://schemas.openxmlformats.org/officeDocument/2006/relationships/slide" Target="/ppt/slides/slide3.xml" Id="R5cbac4dd4f454a25" /><Relationship Type="http://schemas.openxmlformats.org/officeDocument/2006/relationships/slide" Target="/ppt/slides/slide4.xml" Id="R526bca8760ec4799" /><Relationship Type="http://schemas.openxmlformats.org/officeDocument/2006/relationships/slide" Target="/ppt/slides/slide5.xml" Id="R0f0e1b2f14c94811" /><Relationship Type="http://schemas.openxmlformats.org/officeDocument/2006/relationships/slide" Target="/ppt/slides/slide6.xml" Id="R4ade3c2962f3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4334fd171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37fa5e584aa4" /><Relationship Type="http://schemas.openxmlformats.org/officeDocument/2006/relationships/theme" Target="/ppt/slideMasters/theme/theme1.xml" Id="Re30144a208c6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037fa5e58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5cb9aeb37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7395baa2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4d2551c7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5c9f184db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8477990a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6e1ec855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