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c6482f425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5182e62f045a1"/>
  </p:sldMasterIdLst>
  <p:sldIdLst>
    <p:sldId xmlns:r="http://schemas.openxmlformats.org/officeDocument/2006/relationships" id="256" r:id="Ra154d117a56d4e4b"/>
    <p:sldId xmlns:r="http://schemas.openxmlformats.org/officeDocument/2006/relationships" id="257" r:id="Ra2512c4257a840a2"/>
    <p:sldId xmlns:r="http://schemas.openxmlformats.org/officeDocument/2006/relationships" id="258" r:id="Rbc6ef623c40b477a"/>
    <p:sldId xmlns:r="http://schemas.openxmlformats.org/officeDocument/2006/relationships" id="259" r:id="R6a30ade51bd54b00"/>
    <p:sldId xmlns:r="http://schemas.openxmlformats.org/officeDocument/2006/relationships" id="260" r:id="R457e6b2f7c5746df"/>
    <p:sldId xmlns:r="http://schemas.openxmlformats.org/officeDocument/2006/relationships" id="261" r:id="Rf23fa8e1d639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5182e62f045a1" /><Relationship Type="http://schemas.openxmlformats.org/officeDocument/2006/relationships/slide" Target="/ppt/slides/slide1.xml" Id="Ra154d117a56d4e4b" /><Relationship Type="http://schemas.openxmlformats.org/officeDocument/2006/relationships/slide" Target="/ppt/slides/slide2.xml" Id="Ra2512c4257a840a2" /><Relationship Type="http://schemas.openxmlformats.org/officeDocument/2006/relationships/slide" Target="/ppt/slides/slide3.xml" Id="Rbc6ef623c40b477a" /><Relationship Type="http://schemas.openxmlformats.org/officeDocument/2006/relationships/slide" Target="/ppt/slides/slide4.xml" Id="R6a30ade51bd54b00" /><Relationship Type="http://schemas.openxmlformats.org/officeDocument/2006/relationships/slide" Target="/ppt/slides/slide5.xml" Id="R457e6b2f7c5746df" /><Relationship Type="http://schemas.openxmlformats.org/officeDocument/2006/relationships/slide" Target="/ppt/slides/slide6.xml" Id="Rf23fa8e1d639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31981472d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9a36998240d6" /><Relationship Type="http://schemas.openxmlformats.org/officeDocument/2006/relationships/theme" Target="/ppt/slideMasters/theme/theme1.xml" Id="Rece4ec64e289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e9a369982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af0aef00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91e53feb8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9edb2584a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7840593ee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ec424963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535abd4eb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