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cd27c5a43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8f233b57642f2"/>
  </p:sldMasterIdLst>
  <p:sldIdLst>
    <p:sldId xmlns:r="http://schemas.openxmlformats.org/officeDocument/2006/relationships" id="256" r:id="Reb8bca6c89914a70"/>
    <p:sldId xmlns:r="http://schemas.openxmlformats.org/officeDocument/2006/relationships" id="257" r:id="R00000ec0cd614a1f"/>
    <p:sldId xmlns:r="http://schemas.openxmlformats.org/officeDocument/2006/relationships" id="258" r:id="Ra703a42f1ca74b8d"/>
    <p:sldId xmlns:r="http://schemas.openxmlformats.org/officeDocument/2006/relationships" id="259" r:id="Rf2aa3882ef924964"/>
    <p:sldId xmlns:r="http://schemas.openxmlformats.org/officeDocument/2006/relationships" id="260" r:id="R0c3a10af1d654dba"/>
    <p:sldId xmlns:r="http://schemas.openxmlformats.org/officeDocument/2006/relationships" id="261" r:id="Rdef9c3f0ed7e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8f233b57642f2" /><Relationship Type="http://schemas.openxmlformats.org/officeDocument/2006/relationships/slide" Target="/ppt/slides/slide1.xml" Id="Reb8bca6c89914a70" /><Relationship Type="http://schemas.openxmlformats.org/officeDocument/2006/relationships/slide" Target="/ppt/slides/slide2.xml" Id="R00000ec0cd614a1f" /><Relationship Type="http://schemas.openxmlformats.org/officeDocument/2006/relationships/slide" Target="/ppt/slides/slide3.xml" Id="Ra703a42f1ca74b8d" /><Relationship Type="http://schemas.openxmlformats.org/officeDocument/2006/relationships/slide" Target="/ppt/slides/slide4.xml" Id="Rf2aa3882ef924964" /><Relationship Type="http://schemas.openxmlformats.org/officeDocument/2006/relationships/slide" Target="/ppt/slides/slide5.xml" Id="R0c3a10af1d654dba" /><Relationship Type="http://schemas.openxmlformats.org/officeDocument/2006/relationships/slide" Target="/ppt/slides/slide6.xml" Id="Rdef9c3f0ed7e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fa32a825a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c704dced49c6" /><Relationship Type="http://schemas.openxmlformats.org/officeDocument/2006/relationships/theme" Target="/ppt/slideMasters/theme/theme1.xml" Id="Reaf207cdb9fc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1c704dced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a5f69246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ed960707f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39264ded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a6d68b83f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895410f2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edcfebb9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