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80fbc89dce48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9771c92e944ade"/>
  </p:sldMasterIdLst>
  <p:sldIdLst>
    <p:sldId xmlns:r="http://schemas.openxmlformats.org/officeDocument/2006/relationships" id="256" r:id="Ra2711e29302647aa"/>
    <p:sldId xmlns:r="http://schemas.openxmlformats.org/officeDocument/2006/relationships" id="257" r:id="R626f59f385e547e0"/>
    <p:sldId xmlns:r="http://schemas.openxmlformats.org/officeDocument/2006/relationships" id="258" r:id="R8d963d64702741ff"/>
    <p:sldId xmlns:r="http://schemas.openxmlformats.org/officeDocument/2006/relationships" id="259" r:id="Re7b8eb0a018c407b"/>
    <p:sldId xmlns:r="http://schemas.openxmlformats.org/officeDocument/2006/relationships" id="260" r:id="R9462b1e83cd0449b"/>
    <p:sldId xmlns:r="http://schemas.openxmlformats.org/officeDocument/2006/relationships" id="261" r:id="Re3575344af544c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9771c92e944ade" /><Relationship Type="http://schemas.openxmlformats.org/officeDocument/2006/relationships/slide" Target="/ppt/slides/slide1.xml" Id="Ra2711e29302647aa" /><Relationship Type="http://schemas.openxmlformats.org/officeDocument/2006/relationships/slide" Target="/ppt/slides/slide2.xml" Id="R626f59f385e547e0" /><Relationship Type="http://schemas.openxmlformats.org/officeDocument/2006/relationships/slide" Target="/ppt/slides/slide3.xml" Id="R8d963d64702741ff" /><Relationship Type="http://schemas.openxmlformats.org/officeDocument/2006/relationships/slide" Target="/ppt/slides/slide4.xml" Id="Re7b8eb0a018c407b" /><Relationship Type="http://schemas.openxmlformats.org/officeDocument/2006/relationships/slide" Target="/ppt/slides/slide5.xml" Id="R9462b1e83cd0449b" /><Relationship Type="http://schemas.openxmlformats.org/officeDocument/2006/relationships/slide" Target="/ppt/slides/slide6.xml" Id="Re3575344af544c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432efd0d9e43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eea6090e247c0" /><Relationship Type="http://schemas.openxmlformats.org/officeDocument/2006/relationships/theme" Target="/ppt/slideMasters/theme/theme1.xml" Id="R496a2c367cc14a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9eea6090e247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ff9d2637944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806a0c6d04b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e57e77cae48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d18e177c84b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89670318c42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2e9f3553a45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Smiths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935 650 798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