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b445424808a422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aaa42f3e29b4be3"/>
  </p:sldMasterIdLst>
  <p:sldIdLst>
    <p:sldId xmlns:r="http://schemas.openxmlformats.org/officeDocument/2006/relationships" id="256" r:id="Rb56f5c5e64e24845"/>
    <p:sldId xmlns:r="http://schemas.openxmlformats.org/officeDocument/2006/relationships" id="257" r:id="Rcf83c0cd5dd84982"/>
    <p:sldId xmlns:r="http://schemas.openxmlformats.org/officeDocument/2006/relationships" id="258" r:id="R05ff7bd78d3e49ed"/>
    <p:sldId xmlns:r="http://schemas.openxmlformats.org/officeDocument/2006/relationships" id="259" r:id="R00282b976ad04dd0"/>
    <p:sldId xmlns:r="http://schemas.openxmlformats.org/officeDocument/2006/relationships" id="260" r:id="R703e8ca8d8234a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aa42f3e29b4be3" /><Relationship Type="http://schemas.openxmlformats.org/officeDocument/2006/relationships/slide" Target="/ppt/slides/slide1.xml" Id="Rb56f5c5e64e24845" /><Relationship Type="http://schemas.openxmlformats.org/officeDocument/2006/relationships/slide" Target="/ppt/slides/slide2.xml" Id="Rcf83c0cd5dd84982" /><Relationship Type="http://schemas.openxmlformats.org/officeDocument/2006/relationships/slide" Target="/ppt/slides/slide3.xml" Id="R05ff7bd78d3e49ed" /><Relationship Type="http://schemas.openxmlformats.org/officeDocument/2006/relationships/slide" Target="/ppt/slides/slide4.xml" Id="R00282b976ad04dd0" /><Relationship Type="http://schemas.openxmlformats.org/officeDocument/2006/relationships/slide" Target="/ppt/slides/slide5.xml" Id="R703e8ca8d8234a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8085dd96f943e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4d75c3574e4127" /><Relationship Type="http://schemas.openxmlformats.org/officeDocument/2006/relationships/theme" Target="/ppt/slideMasters/theme/theme1.xml" Id="Rd922911240ad4a3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4d75c3574e412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b86ac788cc42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c0cb3cb01042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ed5432fa974f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7e7b4bc07441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cc0ccbd0674d7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DET NORSKE BIBELSELSKAP STI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NORSKE BIBELSELSKAP STI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DET NORSKE BIBELSELSKAP STI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NORSKE BIBELSELSKAP STI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NORSKE BIBELSELSKAP STI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NORSKE BIBELSELSKAP STI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Bernhard Getz' gate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47 97 64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post@bibel.no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www.bibel.no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935 570 212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NORSKE BIBELSELSKAP STI</a:t>
            </a:r>
          </a:p>
        </p:txBody>
      </p:sp>
    </p:spTree>
  </p:cSld>
  <p:clrMapOvr>
    <a:masterClrMapping xmlns:a="http://schemas.openxmlformats.org/drawingml/2006/main"/>
  </p:clrMapOvr>
</p:sld>
</file>