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ca4b9b985047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5398db875b440d"/>
  </p:sldMasterIdLst>
  <p:sldIdLst>
    <p:sldId xmlns:r="http://schemas.openxmlformats.org/officeDocument/2006/relationships" id="256" r:id="R9274a2b30ea045e4"/>
    <p:sldId xmlns:r="http://schemas.openxmlformats.org/officeDocument/2006/relationships" id="257" r:id="Rcf6915ccbfd44aff"/>
    <p:sldId xmlns:r="http://schemas.openxmlformats.org/officeDocument/2006/relationships" id="258" r:id="Ra8d9c62a4ccf41fe"/>
    <p:sldId xmlns:r="http://schemas.openxmlformats.org/officeDocument/2006/relationships" id="259" r:id="R749d2449612640a5"/>
    <p:sldId xmlns:r="http://schemas.openxmlformats.org/officeDocument/2006/relationships" id="260" r:id="R5f500839307542c2"/>
    <p:sldId xmlns:r="http://schemas.openxmlformats.org/officeDocument/2006/relationships" id="261" r:id="R868ed8202c0940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5398db875b440d" /><Relationship Type="http://schemas.openxmlformats.org/officeDocument/2006/relationships/slide" Target="/ppt/slides/slide1.xml" Id="R9274a2b30ea045e4" /><Relationship Type="http://schemas.openxmlformats.org/officeDocument/2006/relationships/slide" Target="/ppt/slides/slide2.xml" Id="Rcf6915ccbfd44aff" /><Relationship Type="http://schemas.openxmlformats.org/officeDocument/2006/relationships/slide" Target="/ppt/slides/slide3.xml" Id="Ra8d9c62a4ccf41fe" /><Relationship Type="http://schemas.openxmlformats.org/officeDocument/2006/relationships/slide" Target="/ppt/slides/slide4.xml" Id="R749d2449612640a5" /><Relationship Type="http://schemas.openxmlformats.org/officeDocument/2006/relationships/slide" Target="/ppt/slides/slide5.xml" Id="R5f500839307542c2" /><Relationship Type="http://schemas.openxmlformats.org/officeDocument/2006/relationships/slide" Target="/ppt/slides/slide6.xml" Id="R868ed8202c0940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df8ac32f0147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ad980d3904d37" /><Relationship Type="http://schemas.openxmlformats.org/officeDocument/2006/relationships/theme" Target="/ppt/slideMasters/theme/theme1.xml" Id="R27534e8ffa6f47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8ad980d3904d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fc15f69824b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befbef90249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2bc3f91b945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2ff96667941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b6e3d467945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82a8068774d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APRI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1 319 986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−103 547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−61 547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638 473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Tomtegata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935 502 950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 AS</a:t>
            </a:r>
          </a:p>
        </p:txBody>
      </p:sp>
    </p:spTree>
  </p:cSld>
  <p:clrMapOvr>
    <a:masterClrMapping xmlns:a="http://schemas.openxmlformats.org/drawingml/2006/main"/>
  </p:clrMapOvr>
</p:sld>
</file>