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8344019f054e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11b03d7f414809"/>
  </p:sldMasterIdLst>
  <p:sldIdLst>
    <p:sldId xmlns:r="http://schemas.openxmlformats.org/officeDocument/2006/relationships" id="256" r:id="R61dc42e6c6bf4d09"/>
    <p:sldId xmlns:r="http://schemas.openxmlformats.org/officeDocument/2006/relationships" id="257" r:id="Rff129e960dc44370"/>
    <p:sldId xmlns:r="http://schemas.openxmlformats.org/officeDocument/2006/relationships" id="258" r:id="Ra9986686d7514f1b"/>
    <p:sldId xmlns:r="http://schemas.openxmlformats.org/officeDocument/2006/relationships" id="259" r:id="R7caa51508144478e"/>
    <p:sldId xmlns:r="http://schemas.openxmlformats.org/officeDocument/2006/relationships" id="260" r:id="R901685a9b9604c0d"/>
    <p:sldId xmlns:r="http://schemas.openxmlformats.org/officeDocument/2006/relationships" id="261" r:id="Rabafcf306aca43b3"/>
    <p:sldId xmlns:r="http://schemas.openxmlformats.org/officeDocument/2006/relationships" id="262" r:id="R91ff746f223e4e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11b03d7f414809" /><Relationship Type="http://schemas.openxmlformats.org/officeDocument/2006/relationships/slide" Target="/ppt/slides/slide1.xml" Id="R61dc42e6c6bf4d09" /><Relationship Type="http://schemas.openxmlformats.org/officeDocument/2006/relationships/slide" Target="/ppt/slides/slide2.xml" Id="Rff129e960dc44370" /><Relationship Type="http://schemas.openxmlformats.org/officeDocument/2006/relationships/slide" Target="/ppt/slides/slide3.xml" Id="Ra9986686d7514f1b" /><Relationship Type="http://schemas.openxmlformats.org/officeDocument/2006/relationships/slide" Target="/ppt/slides/slide4.xml" Id="R7caa51508144478e" /><Relationship Type="http://schemas.openxmlformats.org/officeDocument/2006/relationships/slide" Target="/ppt/slides/slide5.xml" Id="R901685a9b9604c0d" /><Relationship Type="http://schemas.openxmlformats.org/officeDocument/2006/relationships/slide" Target="/ppt/slides/slide6.xml" Id="Rabafcf306aca43b3" /><Relationship Type="http://schemas.openxmlformats.org/officeDocument/2006/relationships/slide" Target="/ppt/slides/slide7.xml" Id="R91ff746f223e4e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a2c55d61c45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80d069dc34bc4" /><Relationship Type="http://schemas.openxmlformats.org/officeDocument/2006/relationships/theme" Target="/ppt/slideMasters/theme/theme1.xml" Id="Rf169da0551fd4c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d80d069dc34b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88781ca5945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264864e741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cc83990dd48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53a793ba944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38039ac144d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81714ba3149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80808fa474d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−2 574 207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−2 093 331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146 514 192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210 569 870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ERIK  –  25,7 %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ANIKKEN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 –  24,8 %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ERIK BERG HOLDING AS  –  24,8 %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22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935 484 227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BERG-INVEST AS</a:t>
            </a:r>
          </a:p>
        </p:txBody>
      </p:sp>
    </p:spTree>
  </p:cSld>
  <p:clrMapOvr>
    <a:masterClrMapping xmlns:a="http://schemas.openxmlformats.org/drawingml/2006/main"/>
  </p:clrMapOvr>
</p:sld>
</file>