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1c67768e7643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449c85debb4f27"/>
  </p:sldMasterIdLst>
  <p:sldIdLst>
    <p:sldId xmlns:r="http://schemas.openxmlformats.org/officeDocument/2006/relationships" id="256" r:id="R09f6a6fa218a4b90"/>
    <p:sldId xmlns:r="http://schemas.openxmlformats.org/officeDocument/2006/relationships" id="257" r:id="R1874ec80575049ec"/>
    <p:sldId xmlns:r="http://schemas.openxmlformats.org/officeDocument/2006/relationships" id="258" r:id="Re1fe3096774c439b"/>
    <p:sldId xmlns:r="http://schemas.openxmlformats.org/officeDocument/2006/relationships" id="259" r:id="R452a24956e384feb"/>
    <p:sldId xmlns:r="http://schemas.openxmlformats.org/officeDocument/2006/relationships" id="260" r:id="R735d484f0da44ccc"/>
    <p:sldId xmlns:r="http://schemas.openxmlformats.org/officeDocument/2006/relationships" id="261" r:id="R77eff399c02e4c27"/>
    <p:sldId xmlns:r="http://schemas.openxmlformats.org/officeDocument/2006/relationships" id="262" r:id="R6062682431a440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49c85debb4f27" /><Relationship Type="http://schemas.openxmlformats.org/officeDocument/2006/relationships/slide" Target="/ppt/slides/slide1.xml" Id="R09f6a6fa218a4b90" /><Relationship Type="http://schemas.openxmlformats.org/officeDocument/2006/relationships/slide" Target="/ppt/slides/slide2.xml" Id="R1874ec80575049ec" /><Relationship Type="http://schemas.openxmlformats.org/officeDocument/2006/relationships/slide" Target="/ppt/slides/slide3.xml" Id="Re1fe3096774c439b" /><Relationship Type="http://schemas.openxmlformats.org/officeDocument/2006/relationships/slide" Target="/ppt/slides/slide4.xml" Id="R452a24956e384feb" /><Relationship Type="http://schemas.openxmlformats.org/officeDocument/2006/relationships/slide" Target="/ppt/slides/slide5.xml" Id="R735d484f0da44ccc" /><Relationship Type="http://schemas.openxmlformats.org/officeDocument/2006/relationships/slide" Target="/ppt/slides/slide6.xml" Id="R77eff399c02e4c27" /><Relationship Type="http://schemas.openxmlformats.org/officeDocument/2006/relationships/slide" Target="/ppt/slides/slide7.xml" Id="R6062682431a440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f4d7ed0b4045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7f76458144c14" /><Relationship Type="http://schemas.openxmlformats.org/officeDocument/2006/relationships/theme" Target="/ppt/slideMasters/theme/theme1.xml" Id="R76f50f59402644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47f76458144c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60eb71b0540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037942b1845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47168339f4a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7e3b79e2243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b715dd7064d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56f2ce8924d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08ed76a9141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ARVE BRAUT EIENDOMSSELSKAP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BRAUT EIENDOMSSELSKAP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−841 950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36 010 682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43 480 217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BRAUT ANETT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BRAUT SILJE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935 482 283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