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0b6627ae9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3f18abce84d38"/>
  </p:sldMasterIdLst>
  <p:sldIdLst>
    <p:sldId xmlns:r="http://schemas.openxmlformats.org/officeDocument/2006/relationships" id="256" r:id="R701e62d868904bbe"/>
    <p:sldId xmlns:r="http://schemas.openxmlformats.org/officeDocument/2006/relationships" id="257" r:id="Rb49c694a2b5d4392"/>
    <p:sldId xmlns:r="http://schemas.openxmlformats.org/officeDocument/2006/relationships" id="258" r:id="R08fb13d76ad8415f"/>
    <p:sldId xmlns:r="http://schemas.openxmlformats.org/officeDocument/2006/relationships" id="259" r:id="Rce0fc86c26cc468f"/>
    <p:sldId xmlns:r="http://schemas.openxmlformats.org/officeDocument/2006/relationships" id="260" r:id="Rd659ba2c62164922"/>
    <p:sldId xmlns:r="http://schemas.openxmlformats.org/officeDocument/2006/relationships" id="261" r:id="R10d914582286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3f18abce84d38" /><Relationship Type="http://schemas.openxmlformats.org/officeDocument/2006/relationships/slide" Target="/ppt/slides/slide1.xml" Id="R701e62d868904bbe" /><Relationship Type="http://schemas.openxmlformats.org/officeDocument/2006/relationships/slide" Target="/ppt/slides/slide2.xml" Id="Rb49c694a2b5d4392" /><Relationship Type="http://schemas.openxmlformats.org/officeDocument/2006/relationships/slide" Target="/ppt/slides/slide3.xml" Id="R08fb13d76ad8415f" /><Relationship Type="http://schemas.openxmlformats.org/officeDocument/2006/relationships/slide" Target="/ppt/slides/slide4.xml" Id="Rce0fc86c26cc468f" /><Relationship Type="http://schemas.openxmlformats.org/officeDocument/2006/relationships/slide" Target="/ppt/slides/slide5.xml" Id="Rd659ba2c62164922" /><Relationship Type="http://schemas.openxmlformats.org/officeDocument/2006/relationships/slide" Target="/ppt/slides/slide6.xml" Id="R10d914582286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5d8a75256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4bbd230a5480a" /><Relationship Type="http://schemas.openxmlformats.org/officeDocument/2006/relationships/theme" Target="/ppt/slideMasters/theme/theme1.xml" Id="R3e116dfa57c7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74bbd230a548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b60b37e40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5a6113c5f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a79490e45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097de0577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91ee12d04e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d282c3d4945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BRAUT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935 482 283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BRAUT EIENDOMSSELSKAP AS</a:t>
            </a:r>
          </a:p>
        </p:txBody>
      </p:sp>
    </p:spTree>
  </p:cSld>
  <p:clrMapOvr>
    <a:masterClrMapping xmlns:a="http://schemas.openxmlformats.org/drawingml/2006/main"/>
  </p:clrMapOvr>
</p:sld>
</file>