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f3c80b4a0e4c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17d34ff91c4baf"/>
  </p:sldMasterIdLst>
  <p:sldIdLst>
    <p:sldId xmlns:r="http://schemas.openxmlformats.org/officeDocument/2006/relationships" id="256" r:id="Rde22d44f52484ef4"/>
    <p:sldId xmlns:r="http://schemas.openxmlformats.org/officeDocument/2006/relationships" id="257" r:id="R19b2152e3b72486f"/>
    <p:sldId xmlns:r="http://schemas.openxmlformats.org/officeDocument/2006/relationships" id="258" r:id="R9ff10572783c46f5"/>
    <p:sldId xmlns:r="http://schemas.openxmlformats.org/officeDocument/2006/relationships" id="259" r:id="R9278741b3d9142ce"/>
    <p:sldId xmlns:r="http://schemas.openxmlformats.org/officeDocument/2006/relationships" id="260" r:id="Red2cc41867be43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17d34ff91c4baf" /><Relationship Type="http://schemas.openxmlformats.org/officeDocument/2006/relationships/slide" Target="/ppt/slides/slide1.xml" Id="Rde22d44f52484ef4" /><Relationship Type="http://schemas.openxmlformats.org/officeDocument/2006/relationships/slide" Target="/ppt/slides/slide2.xml" Id="R19b2152e3b72486f" /><Relationship Type="http://schemas.openxmlformats.org/officeDocument/2006/relationships/slide" Target="/ppt/slides/slide3.xml" Id="R9ff10572783c46f5" /><Relationship Type="http://schemas.openxmlformats.org/officeDocument/2006/relationships/slide" Target="/ppt/slides/slide4.xml" Id="R9278741b3d9142ce" /><Relationship Type="http://schemas.openxmlformats.org/officeDocument/2006/relationships/slide" Target="/ppt/slides/slide5.xml" Id="Red2cc41867be43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3db8deba6048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6772951514f78" /><Relationship Type="http://schemas.openxmlformats.org/officeDocument/2006/relationships/theme" Target="/ppt/slideMasters/theme/theme1.xml" Id="R91d556fba66045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46772951514f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2625e458943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ee9113b0448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5dd1b530446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d1550ae4c41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0971f098b4e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SANDVEN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SANDVEN ble etablert [år] og holder til i Norheimsund.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Dalatunvegen 258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5600 Norheimsund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935 454 549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