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d5e68a462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aed2912a2471a"/>
  </p:sldMasterIdLst>
  <p:sldIdLst>
    <p:sldId xmlns:r="http://schemas.openxmlformats.org/officeDocument/2006/relationships" id="256" r:id="R94efbdaa3a13483d"/>
    <p:sldId xmlns:r="http://schemas.openxmlformats.org/officeDocument/2006/relationships" id="257" r:id="Rfa5fd658e3ba460b"/>
    <p:sldId xmlns:r="http://schemas.openxmlformats.org/officeDocument/2006/relationships" id="258" r:id="Rf397e647725945b5"/>
    <p:sldId xmlns:r="http://schemas.openxmlformats.org/officeDocument/2006/relationships" id="259" r:id="Rf59b2060708745df"/>
    <p:sldId xmlns:r="http://schemas.openxmlformats.org/officeDocument/2006/relationships" id="260" r:id="R3d34a8627e174f3e"/>
    <p:sldId xmlns:r="http://schemas.openxmlformats.org/officeDocument/2006/relationships" id="261" r:id="R2dbec9d539c6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aed2912a2471a" /><Relationship Type="http://schemas.openxmlformats.org/officeDocument/2006/relationships/slide" Target="/ppt/slides/slide1.xml" Id="R94efbdaa3a13483d" /><Relationship Type="http://schemas.openxmlformats.org/officeDocument/2006/relationships/slide" Target="/ppt/slides/slide2.xml" Id="Rfa5fd658e3ba460b" /><Relationship Type="http://schemas.openxmlformats.org/officeDocument/2006/relationships/slide" Target="/ppt/slides/slide3.xml" Id="Rf397e647725945b5" /><Relationship Type="http://schemas.openxmlformats.org/officeDocument/2006/relationships/slide" Target="/ppt/slides/slide4.xml" Id="Rf59b2060708745df" /><Relationship Type="http://schemas.openxmlformats.org/officeDocument/2006/relationships/slide" Target="/ppt/slides/slide5.xml" Id="R3d34a8627e174f3e" /><Relationship Type="http://schemas.openxmlformats.org/officeDocument/2006/relationships/slide" Target="/ppt/slides/slide6.xml" Id="R2dbec9d539c6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e44d749bf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18ed560c84c5e" /><Relationship Type="http://schemas.openxmlformats.org/officeDocument/2006/relationships/theme" Target="/ppt/slideMasters/theme/theme1.xml" Id="R5d7f5e951e72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18ed560c8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72a5628e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812dfdb6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aeafea1b7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f03db21c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755cdd3f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c512f91cc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