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b16af363c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e5ea168644228"/>
  </p:sldMasterIdLst>
  <p:sldIdLst>
    <p:sldId xmlns:r="http://schemas.openxmlformats.org/officeDocument/2006/relationships" id="256" r:id="Rf078785961594d2c"/>
    <p:sldId xmlns:r="http://schemas.openxmlformats.org/officeDocument/2006/relationships" id="257" r:id="Rdcfb5a2cc7da4ab9"/>
    <p:sldId xmlns:r="http://schemas.openxmlformats.org/officeDocument/2006/relationships" id="258" r:id="Rb86922a395d54e98"/>
    <p:sldId xmlns:r="http://schemas.openxmlformats.org/officeDocument/2006/relationships" id="259" r:id="Rda4691a979b14a1b"/>
    <p:sldId xmlns:r="http://schemas.openxmlformats.org/officeDocument/2006/relationships" id="260" r:id="Rde77a2eaf9514aa6"/>
    <p:sldId xmlns:r="http://schemas.openxmlformats.org/officeDocument/2006/relationships" id="261" r:id="R12bb39af8236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5ea168644228" /><Relationship Type="http://schemas.openxmlformats.org/officeDocument/2006/relationships/slide" Target="/ppt/slides/slide1.xml" Id="Rf078785961594d2c" /><Relationship Type="http://schemas.openxmlformats.org/officeDocument/2006/relationships/slide" Target="/ppt/slides/slide2.xml" Id="Rdcfb5a2cc7da4ab9" /><Relationship Type="http://schemas.openxmlformats.org/officeDocument/2006/relationships/slide" Target="/ppt/slides/slide3.xml" Id="Rb86922a395d54e98" /><Relationship Type="http://schemas.openxmlformats.org/officeDocument/2006/relationships/slide" Target="/ppt/slides/slide4.xml" Id="Rda4691a979b14a1b" /><Relationship Type="http://schemas.openxmlformats.org/officeDocument/2006/relationships/slide" Target="/ppt/slides/slide5.xml" Id="Rde77a2eaf9514aa6" /><Relationship Type="http://schemas.openxmlformats.org/officeDocument/2006/relationships/slide" Target="/ppt/slides/slide6.xml" Id="R12bb39af8236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956083889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976e8391495a" /><Relationship Type="http://schemas.openxmlformats.org/officeDocument/2006/relationships/theme" Target="/ppt/slideMasters/theme/theme1.xml" Id="R00e4589b955a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c976e8391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8d1a8b2d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54c1d6804c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1db49898f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a622d8a2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82722479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ce489714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