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7ba8bde08345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4dc2f8b7974bae"/>
  </p:sldMasterIdLst>
  <p:sldIdLst>
    <p:sldId xmlns:r="http://schemas.openxmlformats.org/officeDocument/2006/relationships" id="256" r:id="R517dc428967f45cc"/>
    <p:sldId xmlns:r="http://schemas.openxmlformats.org/officeDocument/2006/relationships" id="257" r:id="Rc7a5cc066575472d"/>
    <p:sldId xmlns:r="http://schemas.openxmlformats.org/officeDocument/2006/relationships" id="258" r:id="R5fa74ef879d542cb"/>
    <p:sldId xmlns:r="http://schemas.openxmlformats.org/officeDocument/2006/relationships" id="259" r:id="R1fca3dc2ac11449f"/>
    <p:sldId xmlns:r="http://schemas.openxmlformats.org/officeDocument/2006/relationships" id="260" r:id="R5bb5f72e7c9145cd"/>
    <p:sldId xmlns:r="http://schemas.openxmlformats.org/officeDocument/2006/relationships" id="261" r:id="R1a13215ac1324c90"/>
    <p:sldId xmlns:r="http://schemas.openxmlformats.org/officeDocument/2006/relationships" id="262" r:id="R81ab7e082ad74e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dc2f8b7974bae" /><Relationship Type="http://schemas.openxmlformats.org/officeDocument/2006/relationships/slide" Target="/ppt/slides/slide1.xml" Id="R517dc428967f45cc" /><Relationship Type="http://schemas.openxmlformats.org/officeDocument/2006/relationships/slide" Target="/ppt/slides/slide2.xml" Id="Rc7a5cc066575472d" /><Relationship Type="http://schemas.openxmlformats.org/officeDocument/2006/relationships/slide" Target="/ppt/slides/slide3.xml" Id="R5fa74ef879d542cb" /><Relationship Type="http://schemas.openxmlformats.org/officeDocument/2006/relationships/slide" Target="/ppt/slides/slide4.xml" Id="R1fca3dc2ac11449f" /><Relationship Type="http://schemas.openxmlformats.org/officeDocument/2006/relationships/slide" Target="/ppt/slides/slide5.xml" Id="R5bb5f72e7c9145cd" /><Relationship Type="http://schemas.openxmlformats.org/officeDocument/2006/relationships/slide" Target="/ppt/slides/slide6.xml" Id="R1a13215ac1324c90" /><Relationship Type="http://schemas.openxmlformats.org/officeDocument/2006/relationships/slide" Target="/ppt/slides/slide7.xml" Id="R81ab7e082ad74e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a9e52df0247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80892fc4f42d6" /><Relationship Type="http://schemas.openxmlformats.org/officeDocument/2006/relationships/theme" Target="/ppt/slideMasters/theme/theme1.xml" Id="Rfdd3f913c16d49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480892fc4f42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27468d82f41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6cef824144a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0bc02680343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ccf083d244d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c2307eee24b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090d3f38441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cdc031be643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VIGNER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VIGNER OLAISEN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−20 779 493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159 738 666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198 851 252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200 705 383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OCCASIONE BY OLAISEN AS  –  51,6 %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INVEST AS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HOLDING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BJØRNAR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STEMLAND BJØRG HILDA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GRIMHILD AS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935 386 144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