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21b18a658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723a60c864143"/>
  </p:sldMasterIdLst>
  <p:sldIdLst>
    <p:sldId xmlns:r="http://schemas.openxmlformats.org/officeDocument/2006/relationships" id="256" r:id="Raf750f7ecefa40a7"/>
    <p:sldId xmlns:r="http://schemas.openxmlformats.org/officeDocument/2006/relationships" id="257" r:id="Rdcc97a10801e4158"/>
    <p:sldId xmlns:r="http://schemas.openxmlformats.org/officeDocument/2006/relationships" id="258" r:id="R8e0ffba78d27417e"/>
    <p:sldId xmlns:r="http://schemas.openxmlformats.org/officeDocument/2006/relationships" id="259" r:id="R954e87fedeb84050"/>
    <p:sldId xmlns:r="http://schemas.openxmlformats.org/officeDocument/2006/relationships" id="260" r:id="R74f771071a1d4847"/>
    <p:sldId xmlns:r="http://schemas.openxmlformats.org/officeDocument/2006/relationships" id="261" r:id="R64eeb595ed984ba6"/>
    <p:sldId xmlns:r="http://schemas.openxmlformats.org/officeDocument/2006/relationships" id="262" r:id="R67743774016b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723a60c864143" /><Relationship Type="http://schemas.openxmlformats.org/officeDocument/2006/relationships/slide" Target="/ppt/slides/slide1.xml" Id="Raf750f7ecefa40a7" /><Relationship Type="http://schemas.openxmlformats.org/officeDocument/2006/relationships/slide" Target="/ppt/slides/slide2.xml" Id="Rdcc97a10801e4158" /><Relationship Type="http://schemas.openxmlformats.org/officeDocument/2006/relationships/slide" Target="/ppt/slides/slide3.xml" Id="R8e0ffba78d27417e" /><Relationship Type="http://schemas.openxmlformats.org/officeDocument/2006/relationships/slide" Target="/ppt/slides/slide4.xml" Id="R954e87fedeb84050" /><Relationship Type="http://schemas.openxmlformats.org/officeDocument/2006/relationships/slide" Target="/ppt/slides/slide5.xml" Id="R74f771071a1d4847" /><Relationship Type="http://schemas.openxmlformats.org/officeDocument/2006/relationships/slide" Target="/ppt/slides/slide6.xml" Id="R64eeb595ed984ba6" /><Relationship Type="http://schemas.openxmlformats.org/officeDocument/2006/relationships/slide" Target="/ppt/slides/slide7.xml" Id="R67743774016b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c36cfe270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2a82e6ae42f8" /><Relationship Type="http://schemas.openxmlformats.org/officeDocument/2006/relationships/theme" Target="/ppt/slideMasters/theme/theme1.xml" Id="R2372d84d440d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e2a82e6ae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95bc710c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ade5f608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7040b66d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96d1a5a3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efa6fd8b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ae771a5fb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6e0f2a0e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LITLEODD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LITLEODD II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13 480 655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CIRCUIT CAPITAL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LITLEODD II AS</a:t>
            </a:r>
          </a:p>
        </p:txBody>
      </p:sp>
    </p:spTree>
  </p:cSld>
  <p:clrMapOvr>
    <a:masterClrMapping xmlns:a="http://schemas.openxmlformats.org/drawingml/2006/main"/>
  </p:clrMapOvr>
</p:sld>
</file>