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bf80ba413149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db93f05b144457"/>
  </p:sldMasterIdLst>
  <p:sldIdLst>
    <p:sldId xmlns:r="http://schemas.openxmlformats.org/officeDocument/2006/relationships" id="256" r:id="R6323b32483ee4188"/>
    <p:sldId xmlns:r="http://schemas.openxmlformats.org/officeDocument/2006/relationships" id="257" r:id="R7a31cc9623304d0b"/>
    <p:sldId xmlns:r="http://schemas.openxmlformats.org/officeDocument/2006/relationships" id="258" r:id="R0175081b9f2b4c30"/>
    <p:sldId xmlns:r="http://schemas.openxmlformats.org/officeDocument/2006/relationships" id="259" r:id="Rfffb3da5adfa42f4"/>
    <p:sldId xmlns:r="http://schemas.openxmlformats.org/officeDocument/2006/relationships" id="260" r:id="R404e82188bdb4974"/>
    <p:sldId xmlns:r="http://schemas.openxmlformats.org/officeDocument/2006/relationships" id="261" r:id="Rf4bc8562027a47ea"/>
    <p:sldId xmlns:r="http://schemas.openxmlformats.org/officeDocument/2006/relationships" id="262" r:id="Raca04fede2e44e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db93f05b144457" /><Relationship Type="http://schemas.openxmlformats.org/officeDocument/2006/relationships/slide" Target="/ppt/slides/slide1.xml" Id="R6323b32483ee4188" /><Relationship Type="http://schemas.openxmlformats.org/officeDocument/2006/relationships/slide" Target="/ppt/slides/slide2.xml" Id="R7a31cc9623304d0b" /><Relationship Type="http://schemas.openxmlformats.org/officeDocument/2006/relationships/slide" Target="/ppt/slides/slide3.xml" Id="R0175081b9f2b4c30" /><Relationship Type="http://schemas.openxmlformats.org/officeDocument/2006/relationships/slide" Target="/ppt/slides/slide4.xml" Id="Rfffb3da5adfa42f4" /><Relationship Type="http://schemas.openxmlformats.org/officeDocument/2006/relationships/slide" Target="/ppt/slides/slide5.xml" Id="R404e82188bdb4974" /><Relationship Type="http://schemas.openxmlformats.org/officeDocument/2006/relationships/slide" Target="/ppt/slides/slide6.xml" Id="Rf4bc8562027a47ea" /><Relationship Type="http://schemas.openxmlformats.org/officeDocument/2006/relationships/slide" Target="/ppt/slides/slide7.xml" Id="Raca04fede2e44e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240b4b29fe44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d065ec7ccf467f" /><Relationship Type="http://schemas.openxmlformats.org/officeDocument/2006/relationships/theme" Target="/ppt/slideMasters/theme/theme1.xml" Id="R3882c81d825446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d065ec7ccf46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457418d12b4c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e52b632a124e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44d5b450540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0c1d44e55e4b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f4386d6df40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e55cfce154a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adf318e0c241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VHL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VHL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VHL HOLDING AS ble etablert [år] og holder til i Blommenholm.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VHL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VHL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VHL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−4 492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−4 492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133 008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139 508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VHL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VILDE HOLTE LERBAK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VHL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Homans vei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1365 Blommenholm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935 329 213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VHL HOLDING AS</a:t>
            </a:r>
          </a:p>
        </p:txBody>
      </p:sp>
    </p:spTree>
  </p:cSld>
  <p:clrMapOvr>
    <a:masterClrMapping xmlns:a="http://schemas.openxmlformats.org/drawingml/2006/main"/>
  </p:clrMapOvr>
</p:sld>
</file>