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cf820ee2e945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bb2d2b24cc4e9e"/>
  </p:sldMasterIdLst>
  <p:sldIdLst>
    <p:sldId xmlns:r="http://schemas.openxmlformats.org/officeDocument/2006/relationships" id="256" r:id="Rd53d2a731c204451"/>
    <p:sldId xmlns:r="http://schemas.openxmlformats.org/officeDocument/2006/relationships" id="257" r:id="Ra767605cb13b4bdc"/>
    <p:sldId xmlns:r="http://schemas.openxmlformats.org/officeDocument/2006/relationships" id="258" r:id="R3016e7f372a343b4"/>
    <p:sldId xmlns:r="http://schemas.openxmlformats.org/officeDocument/2006/relationships" id="259" r:id="Rd905eedb64a248fd"/>
    <p:sldId xmlns:r="http://schemas.openxmlformats.org/officeDocument/2006/relationships" id="260" r:id="Rfbb49fe194b6400f"/>
    <p:sldId xmlns:r="http://schemas.openxmlformats.org/officeDocument/2006/relationships" id="261" r:id="R026bbfbfb82e4f7a"/>
    <p:sldId xmlns:r="http://schemas.openxmlformats.org/officeDocument/2006/relationships" id="262" r:id="R99b05fe8652d4a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bb2d2b24cc4e9e" /><Relationship Type="http://schemas.openxmlformats.org/officeDocument/2006/relationships/slide" Target="/ppt/slides/slide1.xml" Id="Rd53d2a731c204451" /><Relationship Type="http://schemas.openxmlformats.org/officeDocument/2006/relationships/slide" Target="/ppt/slides/slide2.xml" Id="Ra767605cb13b4bdc" /><Relationship Type="http://schemas.openxmlformats.org/officeDocument/2006/relationships/slide" Target="/ppt/slides/slide3.xml" Id="R3016e7f372a343b4" /><Relationship Type="http://schemas.openxmlformats.org/officeDocument/2006/relationships/slide" Target="/ppt/slides/slide4.xml" Id="Rd905eedb64a248fd" /><Relationship Type="http://schemas.openxmlformats.org/officeDocument/2006/relationships/slide" Target="/ppt/slides/slide5.xml" Id="Rfbb49fe194b6400f" /><Relationship Type="http://schemas.openxmlformats.org/officeDocument/2006/relationships/slide" Target="/ppt/slides/slide6.xml" Id="R026bbfbfb82e4f7a" /><Relationship Type="http://schemas.openxmlformats.org/officeDocument/2006/relationships/slide" Target="/ppt/slides/slide7.xml" Id="R99b05fe8652d4a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04e0ec90f46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dd42672ec4e57" /><Relationship Type="http://schemas.openxmlformats.org/officeDocument/2006/relationships/theme" Target="/ppt/slideMasters/theme/theme1.xml" Id="R5e180c2a891946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8dd42672ec4e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0071613ce43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112668cc745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4fb73ddb148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72fd64b504d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95338266347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e7e40befb47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a192b680f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3 337 015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−1 070 229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−1 582 659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302 248 441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527 484 766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KLAR TOPCO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935 302 633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