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b48266ddd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5dd0c7a42437c"/>
  </p:sldMasterIdLst>
  <p:sldIdLst>
    <p:sldId xmlns:r="http://schemas.openxmlformats.org/officeDocument/2006/relationships" id="256" r:id="R221ef0f6fb2249d0"/>
    <p:sldId xmlns:r="http://schemas.openxmlformats.org/officeDocument/2006/relationships" id="257" r:id="Rcf1969b10c3a4ab8"/>
    <p:sldId xmlns:r="http://schemas.openxmlformats.org/officeDocument/2006/relationships" id="258" r:id="R6dbc17b2b23b44f8"/>
    <p:sldId xmlns:r="http://schemas.openxmlformats.org/officeDocument/2006/relationships" id="259" r:id="R217a644b59534c1e"/>
    <p:sldId xmlns:r="http://schemas.openxmlformats.org/officeDocument/2006/relationships" id="260" r:id="R80df4b2d280b4316"/>
    <p:sldId xmlns:r="http://schemas.openxmlformats.org/officeDocument/2006/relationships" id="261" r:id="Rd191e145a3ff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5dd0c7a42437c" /><Relationship Type="http://schemas.openxmlformats.org/officeDocument/2006/relationships/slide" Target="/ppt/slides/slide1.xml" Id="R221ef0f6fb2249d0" /><Relationship Type="http://schemas.openxmlformats.org/officeDocument/2006/relationships/slide" Target="/ppt/slides/slide2.xml" Id="Rcf1969b10c3a4ab8" /><Relationship Type="http://schemas.openxmlformats.org/officeDocument/2006/relationships/slide" Target="/ppt/slides/slide3.xml" Id="R6dbc17b2b23b44f8" /><Relationship Type="http://schemas.openxmlformats.org/officeDocument/2006/relationships/slide" Target="/ppt/slides/slide4.xml" Id="R217a644b59534c1e" /><Relationship Type="http://schemas.openxmlformats.org/officeDocument/2006/relationships/slide" Target="/ppt/slides/slide5.xml" Id="R80df4b2d280b4316" /><Relationship Type="http://schemas.openxmlformats.org/officeDocument/2006/relationships/slide" Target="/ppt/slides/slide6.xml" Id="Rd191e145a3ff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1b825c87e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d67f746284f7d" /><Relationship Type="http://schemas.openxmlformats.org/officeDocument/2006/relationships/theme" Target="/ppt/slideMasters/theme/theme1.xml" Id="Rd1c3c60a4c7a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d67f74628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cd537dbb1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2980fdb7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bd1dbc5c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a58e1157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92855206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4ee017db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