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c7f784db57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a51fef8c094a77"/>
  </p:sldMasterIdLst>
  <p:sldIdLst>
    <p:sldId xmlns:r="http://schemas.openxmlformats.org/officeDocument/2006/relationships" id="256" r:id="R88712d1e93d84f35"/>
    <p:sldId xmlns:r="http://schemas.openxmlformats.org/officeDocument/2006/relationships" id="257" r:id="Rb53ca002e6914de4"/>
    <p:sldId xmlns:r="http://schemas.openxmlformats.org/officeDocument/2006/relationships" id="258" r:id="Rfbc5467e14dd475f"/>
    <p:sldId xmlns:r="http://schemas.openxmlformats.org/officeDocument/2006/relationships" id="259" r:id="Raf7ac412e1f047a5"/>
    <p:sldId xmlns:r="http://schemas.openxmlformats.org/officeDocument/2006/relationships" id="260" r:id="R79745d7f79db4717"/>
    <p:sldId xmlns:r="http://schemas.openxmlformats.org/officeDocument/2006/relationships" id="261" r:id="R48dd6e33332e48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51fef8c094a77" /><Relationship Type="http://schemas.openxmlformats.org/officeDocument/2006/relationships/slide" Target="/ppt/slides/slide1.xml" Id="R88712d1e93d84f35" /><Relationship Type="http://schemas.openxmlformats.org/officeDocument/2006/relationships/slide" Target="/ppt/slides/slide2.xml" Id="Rb53ca002e6914de4" /><Relationship Type="http://schemas.openxmlformats.org/officeDocument/2006/relationships/slide" Target="/ppt/slides/slide3.xml" Id="Rfbc5467e14dd475f" /><Relationship Type="http://schemas.openxmlformats.org/officeDocument/2006/relationships/slide" Target="/ppt/slides/slide4.xml" Id="Raf7ac412e1f047a5" /><Relationship Type="http://schemas.openxmlformats.org/officeDocument/2006/relationships/slide" Target="/ppt/slides/slide5.xml" Id="R79745d7f79db4717" /><Relationship Type="http://schemas.openxmlformats.org/officeDocument/2006/relationships/slide" Target="/ppt/slides/slide6.xml" Id="R48dd6e33332e48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158c0941945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b78c90537472d" /><Relationship Type="http://schemas.openxmlformats.org/officeDocument/2006/relationships/theme" Target="/ppt/slideMasters/theme/theme1.xml" Id="R976e4e22e8244d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b78c90537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91400a2e9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ce663cc244f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cd530b0a14d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208d106444f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2655e54f9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8be230fd9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Knarbergveien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935 228 638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