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0fa86b12b242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203a1714184dc9"/>
  </p:sldMasterIdLst>
  <p:sldIdLst>
    <p:sldId xmlns:r="http://schemas.openxmlformats.org/officeDocument/2006/relationships" id="256" r:id="Rf96ca934310e4245"/>
    <p:sldId xmlns:r="http://schemas.openxmlformats.org/officeDocument/2006/relationships" id="257" r:id="R91a4af7fc3204e96"/>
    <p:sldId xmlns:r="http://schemas.openxmlformats.org/officeDocument/2006/relationships" id="258" r:id="R3c11573492844601"/>
    <p:sldId xmlns:r="http://schemas.openxmlformats.org/officeDocument/2006/relationships" id="259" r:id="R05c49e9769bf4a70"/>
    <p:sldId xmlns:r="http://schemas.openxmlformats.org/officeDocument/2006/relationships" id="260" r:id="R38751c2932314fb7"/>
    <p:sldId xmlns:r="http://schemas.openxmlformats.org/officeDocument/2006/relationships" id="261" r:id="R24c0d591c4e44e98"/>
    <p:sldId xmlns:r="http://schemas.openxmlformats.org/officeDocument/2006/relationships" id="262" r:id="Rb8f5cae70fea44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203a1714184dc9" /><Relationship Type="http://schemas.openxmlformats.org/officeDocument/2006/relationships/slide" Target="/ppt/slides/slide1.xml" Id="Rf96ca934310e4245" /><Relationship Type="http://schemas.openxmlformats.org/officeDocument/2006/relationships/slide" Target="/ppt/slides/slide2.xml" Id="R91a4af7fc3204e96" /><Relationship Type="http://schemas.openxmlformats.org/officeDocument/2006/relationships/slide" Target="/ppt/slides/slide3.xml" Id="R3c11573492844601" /><Relationship Type="http://schemas.openxmlformats.org/officeDocument/2006/relationships/slide" Target="/ppt/slides/slide4.xml" Id="R05c49e9769bf4a70" /><Relationship Type="http://schemas.openxmlformats.org/officeDocument/2006/relationships/slide" Target="/ppt/slides/slide5.xml" Id="R38751c2932314fb7" /><Relationship Type="http://schemas.openxmlformats.org/officeDocument/2006/relationships/slide" Target="/ppt/slides/slide6.xml" Id="R24c0d591c4e44e98" /><Relationship Type="http://schemas.openxmlformats.org/officeDocument/2006/relationships/slide" Target="/ppt/slides/slide7.xml" Id="Rb8f5cae70fea44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7be4cd196e49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61356435c4880" /><Relationship Type="http://schemas.openxmlformats.org/officeDocument/2006/relationships/theme" Target="/ppt/slideMasters/theme/theme1.xml" Id="R557269eb5eaa41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961356435c48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3df35b4a349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e7b4883764a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de2d876724e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3eae241ed44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1183c53514c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a62158a2145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f5e933f274a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EGANSTI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EGANSTI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EGANSTI INVEST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EGANSTI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EGANSTI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EGANSTI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472 859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6 790 515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6 790 515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EGANSTI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JENSEN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EGANSTI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Erik Jensen, Fritzøe Brygge 9I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3264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12 47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935 181 100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EGANSTI INVEST AS</a:t>
            </a:r>
          </a:p>
        </p:txBody>
      </p:sp>
    </p:spTree>
  </p:cSld>
  <p:clrMapOvr>
    <a:masterClrMapping xmlns:a="http://schemas.openxmlformats.org/drawingml/2006/main"/>
  </p:clrMapOvr>
</p:sld>
</file>