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a26205a55649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d323ecfa7d4d13"/>
  </p:sldMasterIdLst>
  <p:sldIdLst>
    <p:sldId xmlns:r="http://schemas.openxmlformats.org/officeDocument/2006/relationships" id="256" r:id="R40d39f9e56e04c17"/>
    <p:sldId xmlns:r="http://schemas.openxmlformats.org/officeDocument/2006/relationships" id="257" r:id="Ra0317934ee07437d"/>
    <p:sldId xmlns:r="http://schemas.openxmlformats.org/officeDocument/2006/relationships" id="258" r:id="Rc54bd6dc9f0e4872"/>
    <p:sldId xmlns:r="http://schemas.openxmlformats.org/officeDocument/2006/relationships" id="259" r:id="R7860c543d8b04874"/>
    <p:sldId xmlns:r="http://schemas.openxmlformats.org/officeDocument/2006/relationships" id="260" r:id="Rc2063ca4946c4afd"/>
    <p:sldId xmlns:r="http://schemas.openxmlformats.org/officeDocument/2006/relationships" id="261" r:id="R2077de25b40b4636"/>
    <p:sldId xmlns:r="http://schemas.openxmlformats.org/officeDocument/2006/relationships" id="262" r:id="R2d4bf00bb92346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d323ecfa7d4d13" /><Relationship Type="http://schemas.openxmlformats.org/officeDocument/2006/relationships/slide" Target="/ppt/slides/slide1.xml" Id="R40d39f9e56e04c17" /><Relationship Type="http://schemas.openxmlformats.org/officeDocument/2006/relationships/slide" Target="/ppt/slides/slide2.xml" Id="Ra0317934ee07437d" /><Relationship Type="http://schemas.openxmlformats.org/officeDocument/2006/relationships/slide" Target="/ppt/slides/slide3.xml" Id="Rc54bd6dc9f0e4872" /><Relationship Type="http://schemas.openxmlformats.org/officeDocument/2006/relationships/slide" Target="/ppt/slides/slide4.xml" Id="R7860c543d8b04874" /><Relationship Type="http://schemas.openxmlformats.org/officeDocument/2006/relationships/slide" Target="/ppt/slides/slide5.xml" Id="Rc2063ca4946c4afd" /><Relationship Type="http://schemas.openxmlformats.org/officeDocument/2006/relationships/slide" Target="/ppt/slides/slide6.xml" Id="R2077de25b40b4636" /><Relationship Type="http://schemas.openxmlformats.org/officeDocument/2006/relationships/slide" Target="/ppt/slides/slide7.xml" Id="R2d4bf00bb92346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2ff76298a244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15ede96904230" /><Relationship Type="http://schemas.openxmlformats.org/officeDocument/2006/relationships/theme" Target="/ppt/slideMasters/theme/theme1.xml" Id="Rbe3922553f5c47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f15ede969042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f7216755e48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43a712b0a49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d46e996ef4c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2c893056645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7b27a126845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71aad561246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a5023f59244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KRISTOFFERSEN &amp; 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KRISTOFFERSEN &amp; 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KRISTOFFERSEN &amp; BERG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KRISTOFFERSEN &amp; 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KRISTOFFERSEN &amp; 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KRISTOFFERSEN &amp; 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7 518 651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2 793 120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4 285 831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KRISTOFFERSEN &amp; 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BERG  –  81,5 %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TORILL ANITA KRISTOFFERSEN  –  16,5 %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SELMA KILINC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KRISTOFFERSEN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KRISTOFFERSEN &amp; 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Enebakkv 302 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78 27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935 165 644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KRISTOFFERSEN &amp; BERG AS</a:t>
            </a:r>
          </a:p>
        </p:txBody>
      </p:sp>
    </p:spTree>
  </p:cSld>
  <p:clrMapOvr>
    <a:masterClrMapping xmlns:a="http://schemas.openxmlformats.org/drawingml/2006/main"/>
  </p:clrMapOvr>
</p:sld>
</file>