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7759135293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4400b6f28d494e"/>
  </p:sldMasterIdLst>
  <p:sldIdLst>
    <p:sldId xmlns:r="http://schemas.openxmlformats.org/officeDocument/2006/relationships" id="256" r:id="Re0a44bcfeb0a469a"/>
    <p:sldId xmlns:r="http://schemas.openxmlformats.org/officeDocument/2006/relationships" id="257" r:id="R371cd595e4044f98"/>
    <p:sldId xmlns:r="http://schemas.openxmlformats.org/officeDocument/2006/relationships" id="258" r:id="Ra78bc012815e49d0"/>
    <p:sldId xmlns:r="http://schemas.openxmlformats.org/officeDocument/2006/relationships" id="259" r:id="R57909a1262904569"/>
    <p:sldId xmlns:r="http://schemas.openxmlformats.org/officeDocument/2006/relationships" id="260" r:id="Ra5263821ed5743ba"/>
    <p:sldId xmlns:r="http://schemas.openxmlformats.org/officeDocument/2006/relationships" id="261" r:id="R577205a9f5ce4039"/>
    <p:sldId xmlns:r="http://schemas.openxmlformats.org/officeDocument/2006/relationships" id="262" r:id="R62fd44e9b25346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400b6f28d494e" /><Relationship Type="http://schemas.openxmlformats.org/officeDocument/2006/relationships/slide" Target="/ppt/slides/slide1.xml" Id="Re0a44bcfeb0a469a" /><Relationship Type="http://schemas.openxmlformats.org/officeDocument/2006/relationships/slide" Target="/ppt/slides/slide2.xml" Id="R371cd595e4044f98" /><Relationship Type="http://schemas.openxmlformats.org/officeDocument/2006/relationships/slide" Target="/ppt/slides/slide3.xml" Id="Ra78bc012815e49d0" /><Relationship Type="http://schemas.openxmlformats.org/officeDocument/2006/relationships/slide" Target="/ppt/slides/slide4.xml" Id="R57909a1262904569" /><Relationship Type="http://schemas.openxmlformats.org/officeDocument/2006/relationships/slide" Target="/ppt/slides/slide5.xml" Id="Ra5263821ed5743ba" /><Relationship Type="http://schemas.openxmlformats.org/officeDocument/2006/relationships/slide" Target="/ppt/slides/slide6.xml" Id="R577205a9f5ce4039" /><Relationship Type="http://schemas.openxmlformats.org/officeDocument/2006/relationships/slide" Target="/ppt/slides/slide7.xml" Id="R62fd44e9b25346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d3eeaeaf7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d5fd9e6754b1a" /><Relationship Type="http://schemas.openxmlformats.org/officeDocument/2006/relationships/theme" Target="/ppt/slideMasters/theme/theme1.xml" Id="R3bcb226fdc8a4c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d5fd9e6754b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9889500844e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535ad1a3449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07893e7f242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5b5a9b09b43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f8b48c88d49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aaefe718147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7e4a0cc714c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UNIVERSAL PRESENTKORT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UNIVERSAL PRESENTKORT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27 501 207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44 222 083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435 712 026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 ORE AKSJESELSKAP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Grensen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935 011 191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