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26e180104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974da681a4817"/>
  </p:sldMasterIdLst>
  <p:sldIdLst>
    <p:sldId xmlns:r="http://schemas.openxmlformats.org/officeDocument/2006/relationships" id="256" r:id="Re242811b0715433a"/>
    <p:sldId xmlns:r="http://schemas.openxmlformats.org/officeDocument/2006/relationships" id="257" r:id="R7d7100342c934d29"/>
    <p:sldId xmlns:r="http://schemas.openxmlformats.org/officeDocument/2006/relationships" id="258" r:id="R13d5074092f443aa"/>
    <p:sldId xmlns:r="http://schemas.openxmlformats.org/officeDocument/2006/relationships" id="259" r:id="Rcfb3489114de4fdd"/>
    <p:sldId xmlns:r="http://schemas.openxmlformats.org/officeDocument/2006/relationships" id="260" r:id="R124f36e7e9fa4495"/>
    <p:sldId xmlns:r="http://schemas.openxmlformats.org/officeDocument/2006/relationships" id="261" r:id="Rbc9abadca0b544db"/>
    <p:sldId xmlns:r="http://schemas.openxmlformats.org/officeDocument/2006/relationships" id="262" r:id="Re77c3b6f2b21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974da681a4817" /><Relationship Type="http://schemas.openxmlformats.org/officeDocument/2006/relationships/slide" Target="/ppt/slides/slide1.xml" Id="Re242811b0715433a" /><Relationship Type="http://schemas.openxmlformats.org/officeDocument/2006/relationships/slide" Target="/ppt/slides/slide2.xml" Id="R7d7100342c934d29" /><Relationship Type="http://schemas.openxmlformats.org/officeDocument/2006/relationships/slide" Target="/ppt/slides/slide3.xml" Id="R13d5074092f443aa" /><Relationship Type="http://schemas.openxmlformats.org/officeDocument/2006/relationships/slide" Target="/ppt/slides/slide4.xml" Id="Rcfb3489114de4fdd" /><Relationship Type="http://schemas.openxmlformats.org/officeDocument/2006/relationships/slide" Target="/ppt/slides/slide5.xml" Id="R124f36e7e9fa4495" /><Relationship Type="http://schemas.openxmlformats.org/officeDocument/2006/relationships/slide" Target="/ppt/slides/slide6.xml" Id="Rbc9abadca0b544db" /><Relationship Type="http://schemas.openxmlformats.org/officeDocument/2006/relationships/slide" Target="/ppt/slides/slide7.xml" Id="Re77c3b6f2b21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fcc6181d0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f48b40e240dc" /><Relationship Type="http://schemas.openxmlformats.org/officeDocument/2006/relationships/theme" Target="/ppt/slideMasters/theme/theme1.xml" Id="R9a45d0a8aed2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cf48b40e2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6633e0e0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980dfa5c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f56a6ad0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2cd2e77a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e258067b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6c7a4c3a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1444116e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HAMRE AUST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HAMRE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934 981 359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