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6b28a0b7d740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bc8539ea864667"/>
  </p:sldMasterIdLst>
  <p:sldIdLst>
    <p:sldId xmlns:r="http://schemas.openxmlformats.org/officeDocument/2006/relationships" id="256" r:id="R46d5a71791e442bc"/>
    <p:sldId xmlns:r="http://schemas.openxmlformats.org/officeDocument/2006/relationships" id="257" r:id="Re1d125961bc74f78"/>
    <p:sldId xmlns:r="http://schemas.openxmlformats.org/officeDocument/2006/relationships" id="258" r:id="Ra6b4b5b175bc4ade"/>
    <p:sldId xmlns:r="http://schemas.openxmlformats.org/officeDocument/2006/relationships" id="259" r:id="R821b672cedfb42b3"/>
    <p:sldId xmlns:r="http://schemas.openxmlformats.org/officeDocument/2006/relationships" id="260" r:id="Rd46cd7ade67e42ca"/>
    <p:sldId xmlns:r="http://schemas.openxmlformats.org/officeDocument/2006/relationships" id="261" r:id="R563a91595f7d412a"/>
    <p:sldId xmlns:r="http://schemas.openxmlformats.org/officeDocument/2006/relationships" id="262" r:id="Rb965d846986944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bc8539ea864667" /><Relationship Type="http://schemas.openxmlformats.org/officeDocument/2006/relationships/slide" Target="/ppt/slides/slide1.xml" Id="R46d5a71791e442bc" /><Relationship Type="http://schemas.openxmlformats.org/officeDocument/2006/relationships/slide" Target="/ppt/slides/slide2.xml" Id="Re1d125961bc74f78" /><Relationship Type="http://schemas.openxmlformats.org/officeDocument/2006/relationships/slide" Target="/ppt/slides/slide3.xml" Id="Ra6b4b5b175bc4ade" /><Relationship Type="http://schemas.openxmlformats.org/officeDocument/2006/relationships/slide" Target="/ppt/slides/slide4.xml" Id="R821b672cedfb42b3" /><Relationship Type="http://schemas.openxmlformats.org/officeDocument/2006/relationships/slide" Target="/ppt/slides/slide5.xml" Id="Rd46cd7ade67e42ca" /><Relationship Type="http://schemas.openxmlformats.org/officeDocument/2006/relationships/slide" Target="/ppt/slides/slide6.xml" Id="R563a91595f7d412a" /><Relationship Type="http://schemas.openxmlformats.org/officeDocument/2006/relationships/slide" Target="/ppt/slides/slide7.xml" Id="Rb965d846986944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09a78bcf914b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cec2e713b45b4" /><Relationship Type="http://schemas.openxmlformats.org/officeDocument/2006/relationships/theme" Target="/ppt/slideMasters/theme/theme1.xml" Id="R0427d5f98a044f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ccec2e713b45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8c90f3fcd40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509f309ba40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d2146670d41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d01063ae34b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38d07e30d45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c2b9e4d4e4f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e88b5016c44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HIPPE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HIPPE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145 544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SÆTEREN HIPPE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Ida Sæteren Hippe, Sørregarlivegen 24E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934 964 306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HIPPE AS</a:t>
            </a:r>
          </a:p>
        </p:txBody>
      </p:sp>
    </p:spTree>
  </p:cSld>
  <p:clrMapOvr>
    <a:masterClrMapping xmlns:a="http://schemas.openxmlformats.org/drawingml/2006/main"/>
  </p:clrMapOvr>
</p:sld>
</file>