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6019436de0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61eec846745e7"/>
  </p:sldMasterIdLst>
  <p:sldIdLst>
    <p:sldId xmlns:r="http://schemas.openxmlformats.org/officeDocument/2006/relationships" id="256" r:id="R9c9885b86f894276"/>
    <p:sldId xmlns:r="http://schemas.openxmlformats.org/officeDocument/2006/relationships" id="257" r:id="Rd9180d34371e43f3"/>
    <p:sldId xmlns:r="http://schemas.openxmlformats.org/officeDocument/2006/relationships" id="258" r:id="R4a3b7152d6674b62"/>
    <p:sldId xmlns:r="http://schemas.openxmlformats.org/officeDocument/2006/relationships" id="259" r:id="Rad855075e6b24c29"/>
    <p:sldId xmlns:r="http://schemas.openxmlformats.org/officeDocument/2006/relationships" id="260" r:id="R19427d5b063942da"/>
    <p:sldId xmlns:r="http://schemas.openxmlformats.org/officeDocument/2006/relationships" id="261" r:id="R7003dc8b6fb8423a"/>
    <p:sldId xmlns:r="http://schemas.openxmlformats.org/officeDocument/2006/relationships" id="262" r:id="R362dade6a82c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61eec846745e7" /><Relationship Type="http://schemas.openxmlformats.org/officeDocument/2006/relationships/slide" Target="/ppt/slides/slide1.xml" Id="R9c9885b86f894276" /><Relationship Type="http://schemas.openxmlformats.org/officeDocument/2006/relationships/slide" Target="/ppt/slides/slide2.xml" Id="Rd9180d34371e43f3" /><Relationship Type="http://schemas.openxmlformats.org/officeDocument/2006/relationships/slide" Target="/ppt/slides/slide3.xml" Id="R4a3b7152d6674b62" /><Relationship Type="http://schemas.openxmlformats.org/officeDocument/2006/relationships/slide" Target="/ppt/slides/slide4.xml" Id="Rad855075e6b24c29" /><Relationship Type="http://schemas.openxmlformats.org/officeDocument/2006/relationships/slide" Target="/ppt/slides/slide5.xml" Id="R19427d5b063942da" /><Relationship Type="http://schemas.openxmlformats.org/officeDocument/2006/relationships/slide" Target="/ppt/slides/slide6.xml" Id="R7003dc8b6fb8423a" /><Relationship Type="http://schemas.openxmlformats.org/officeDocument/2006/relationships/slide" Target="/ppt/slides/slide7.xml" Id="R362dade6a82c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4829c4a8e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dfc6a99d24a4a" /><Relationship Type="http://schemas.openxmlformats.org/officeDocument/2006/relationships/theme" Target="/ppt/slideMasters/theme/theme1.xml" Id="R59b5f7eb600e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dfc6a99d2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038a7481a4b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872185309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2aeec703d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287c938c4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f7494ae63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be6b3793543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1dfc5d810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SOLSEM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1 130 600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EINAR SOLSEM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Ragnhildrødveien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934 947 576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