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520b9df98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5e339e3df4213"/>
  </p:sldMasterIdLst>
  <p:sldIdLst>
    <p:sldId xmlns:r="http://schemas.openxmlformats.org/officeDocument/2006/relationships" id="256" r:id="R42eb4a27e2c44d4b"/>
    <p:sldId xmlns:r="http://schemas.openxmlformats.org/officeDocument/2006/relationships" id="257" r:id="R5ae85c3aee4544e9"/>
    <p:sldId xmlns:r="http://schemas.openxmlformats.org/officeDocument/2006/relationships" id="258" r:id="R33949aa5f25c4e59"/>
    <p:sldId xmlns:r="http://schemas.openxmlformats.org/officeDocument/2006/relationships" id="259" r:id="R480aea98fe024edc"/>
    <p:sldId xmlns:r="http://schemas.openxmlformats.org/officeDocument/2006/relationships" id="260" r:id="R170eeda39c10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5e339e3df4213" /><Relationship Type="http://schemas.openxmlformats.org/officeDocument/2006/relationships/slide" Target="/ppt/slides/slide1.xml" Id="R42eb4a27e2c44d4b" /><Relationship Type="http://schemas.openxmlformats.org/officeDocument/2006/relationships/slide" Target="/ppt/slides/slide2.xml" Id="R5ae85c3aee4544e9" /><Relationship Type="http://schemas.openxmlformats.org/officeDocument/2006/relationships/slide" Target="/ppt/slides/slide3.xml" Id="R33949aa5f25c4e59" /><Relationship Type="http://schemas.openxmlformats.org/officeDocument/2006/relationships/slide" Target="/ppt/slides/slide4.xml" Id="R480aea98fe024edc" /><Relationship Type="http://schemas.openxmlformats.org/officeDocument/2006/relationships/slide" Target="/ppt/slides/slide5.xml" Id="R170eeda39c10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77576b612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6f54dbb5a460d" /><Relationship Type="http://schemas.openxmlformats.org/officeDocument/2006/relationships/theme" Target="/ppt/slideMasters/theme/theme1.xml" Id="R30021716ba66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6f54dbb5a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af5486c1e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5f12e21cc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bdb284699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a5696f73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eb0bcb8d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KOMMUNE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41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post@randaberg.kommune.no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www.randaberg.kommune.no/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934 945 514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