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c9ebc027d4d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92a7b72244028"/>
  </p:sldMasterIdLst>
  <p:sldIdLst>
    <p:sldId xmlns:r="http://schemas.openxmlformats.org/officeDocument/2006/relationships" id="256" r:id="Rcb4d66758f4e46f2"/>
    <p:sldId xmlns:r="http://schemas.openxmlformats.org/officeDocument/2006/relationships" id="257" r:id="R51f16130ec824a10"/>
    <p:sldId xmlns:r="http://schemas.openxmlformats.org/officeDocument/2006/relationships" id="258" r:id="Rba264c00c7ad457a"/>
    <p:sldId xmlns:r="http://schemas.openxmlformats.org/officeDocument/2006/relationships" id="259" r:id="R61ca374466ec4659"/>
    <p:sldId xmlns:r="http://schemas.openxmlformats.org/officeDocument/2006/relationships" id="260" r:id="R208afa8f4cf0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92a7b72244028" /><Relationship Type="http://schemas.openxmlformats.org/officeDocument/2006/relationships/slide" Target="/ppt/slides/slide1.xml" Id="Rcb4d66758f4e46f2" /><Relationship Type="http://schemas.openxmlformats.org/officeDocument/2006/relationships/slide" Target="/ppt/slides/slide2.xml" Id="R51f16130ec824a10" /><Relationship Type="http://schemas.openxmlformats.org/officeDocument/2006/relationships/slide" Target="/ppt/slides/slide3.xml" Id="Rba264c00c7ad457a" /><Relationship Type="http://schemas.openxmlformats.org/officeDocument/2006/relationships/slide" Target="/ppt/slides/slide4.xml" Id="R61ca374466ec4659" /><Relationship Type="http://schemas.openxmlformats.org/officeDocument/2006/relationships/slide" Target="/ppt/slides/slide5.xml" Id="R208afa8f4cf0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643270a454b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a504dcd0490e" /><Relationship Type="http://schemas.openxmlformats.org/officeDocument/2006/relationships/theme" Target="/ppt/slideMasters/theme/theme1.xml" Id="Re948a482dd0a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1a504dcd0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9f531b2f4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51875ad8e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291115b524a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5d2993674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a7d1aaed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