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7503f485d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985def4bc4a3b"/>
  </p:sldMasterIdLst>
  <p:sldIdLst>
    <p:sldId xmlns:r="http://schemas.openxmlformats.org/officeDocument/2006/relationships" id="256" r:id="R6d700fa2e2304a17"/>
    <p:sldId xmlns:r="http://schemas.openxmlformats.org/officeDocument/2006/relationships" id="257" r:id="R7f396703a14845ed"/>
    <p:sldId xmlns:r="http://schemas.openxmlformats.org/officeDocument/2006/relationships" id="258" r:id="R468a23c190844ce8"/>
    <p:sldId xmlns:r="http://schemas.openxmlformats.org/officeDocument/2006/relationships" id="259" r:id="Rd9dd48b4b1a04fff"/>
    <p:sldId xmlns:r="http://schemas.openxmlformats.org/officeDocument/2006/relationships" id="260" r:id="Rbb2842a4db0640d6"/>
    <p:sldId xmlns:r="http://schemas.openxmlformats.org/officeDocument/2006/relationships" id="261" r:id="R868af2b503bf4a36"/>
    <p:sldId xmlns:r="http://schemas.openxmlformats.org/officeDocument/2006/relationships" id="262" r:id="Reb6fb1f592bd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985def4bc4a3b" /><Relationship Type="http://schemas.openxmlformats.org/officeDocument/2006/relationships/slide" Target="/ppt/slides/slide1.xml" Id="R6d700fa2e2304a17" /><Relationship Type="http://schemas.openxmlformats.org/officeDocument/2006/relationships/slide" Target="/ppt/slides/slide2.xml" Id="R7f396703a14845ed" /><Relationship Type="http://schemas.openxmlformats.org/officeDocument/2006/relationships/slide" Target="/ppt/slides/slide3.xml" Id="R468a23c190844ce8" /><Relationship Type="http://schemas.openxmlformats.org/officeDocument/2006/relationships/slide" Target="/ppt/slides/slide4.xml" Id="Rd9dd48b4b1a04fff" /><Relationship Type="http://schemas.openxmlformats.org/officeDocument/2006/relationships/slide" Target="/ppt/slides/slide5.xml" Id="Rbb2842a4db0640d6" /><Relationship Type="http://schemas.openxmlformats.org/officeDocument/2006/relationships/slide" Target="/ppt/slides/slide6.xml" Id="R868af2b503bf4a36" /><Relationship Type="http://schemas.openxmlformats.org/officeDocument/2006/relationships/slide" Target="/ppt/slides/slide7.xml" Id="Reb6fb1f592bd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e1e4e4e95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dc4b3d5d4235" /><Relationship Type="http://schemas.openxmlformats.org/officeDocument/2006/relationships/theme" Target="/ppt/slideMasters/theme/theme1.xml" Id="R3bba03f72c9b4b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fdc4b3d5d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8aaca22e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415fa958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31f16690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ef75003f2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728495149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b2d70859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ce23ca3c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31 096 806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RENÉ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934 762 045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