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6b87d484d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746b757c0461f"/>
  </p:sldMasterIdLst>
  <p:sldIdLst>
    <p:sldId xmlns:r="http://schemas.openxmlformats.org/officeDocument/2006/relationships" id="256" r:id="R0b24c8aa098a4aac"/>
    <p:sldId xmlns:r="http://schemas.openxmlformats.org/officeDocument/2006/relationships" id="257" r:id="R4bfbb64330214a85"/>
    <p:sldId xmlns:r="http://schemas.openxmlformats.org/officeDocument/2006/relationships" id="258" r:id="R81b1b85f934a4b54"/>
    <p:sldId xmlns:r="http://schemas.openxmlformats.org/officeDocument/2006/relationships" id="259" r:id="R9ce008f5f87047c7"/>
    <p:sldId xmlns:r="http://schemas.openxmlformats.org/officeDocument/2006/relationships" id="260" r:id="R8c962bcd17134f5a"/>
    <p:sldId xmlns:r="http://schemas.openxmlformats.org/officeDocument/2006/relationships" id="261" r:id="R332d8a976176475e"/>
    <p:sldId xmlns:r="http://schemas.openxmlformats.org/officeDocument/2006/relationships" id="262" r:id="R60b9dcd228bc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746b757c0461f" /><Relationship Type="http://schemas.openxmlformats.org/officeDocument/2006/relationships/slide" Target="/ppt/slides/slide1.xml" Id="R0b24c8aa098a4aac" /><Relationship Type="http://schemas.openxmlformats.org/officeDocument/2006/relationships/slide" Target="/ppt/slides/slide2.xml" Id="R4bfbb64330214a85" /><Relationship Type="http://schemas.openxmlformats.org/officeDocument/2006/relationships/slide" Target="/ppt/slides/slide3.xml" Id="R81b1b85f934a4b54" /><Relationship Type="http://schemas.openxmlformats.org/officeDocument/2006/relationships/slide" Target="/ppt/slides/slide4.xml" Id="R9ce008f5f87047c7" /><Relationship Type="http://schemas.openxmlformats.org/officeDocument/2006/relationships/slide" Target="/ppt/slides/slide5.xml" Id="R8c962bcd17134f5a" /><Relationship Type="http://schemas.openxmlformats.org/officeDocument/2006/relationships/slide" Target="/ppt/slides/slide6.xml" Id="R332d8a976176475e" /><Relationship Type="http://schemas.openxmlformats.org/officeDocument/2006/relationships/slide" Target="/ppt/slides/slide7.xml" Id="R60b9dcd228bc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e0d88b036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4f80cb07a423a" /><Relationship Type="http://schemas.openxmlformats.org/officeDocument/2006/relationships/theme" Target="/ppt/slideMasters/theme/theme1.xml" Id="R16f2a7bb41b8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64f80cb07a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4c1fbdda9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ee68268d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9eee4a59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1d4a7aa6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5f2121d2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26f755e7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0810f772d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OKENITT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OKENITT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8 722 124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8 723 487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HANSSON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934 752 481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