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2bf367637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cf4386a264b43"/>
  </p:sldMasterIdLst>
  <p:sldIdLst>
    <p:sldId xmlns:r="http://schemas.openxmlformats.org/officeDocument/2006/relationships" id="256" r:id="Ra19eb2410f404ef3"/>
    <p:sldId xmlns:r="http://schemas.openxmlformats.org/officeDocument/2006/relationships" id="257" r:id="R0dd7259928294b3a"/>
    <p:sldId xmlns:r="http://schemas.openxmlformats.org/officeDocument/2006/relationships" id="258" r:id="Rc09cddbc95f142ec"/>
    <p:sldId xmlns:r="http://schemas.openxmlformats.org/officeDocument/2006/relationships" id="259" r:id="Rfe0ccb64c05842da"/>
    <p:sldId xmlns:r="http://schemas.openxmlformats.org/officeDocument/2006/relationships" id="260" r:id="Rea1898d2df794bf8"/>
    <p:sldId xmlns:r="http://schemas.openxmlformats.org/officeDocument/2006/relationships" id="261" r:id="Rdf0d23d2b367495d"/>
    <p:sldId xmlns:r="http://schemas.openxmlformats.org/officeDocument/2006/relationships" id="262" r:id="R2405d4c730c3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cf4386a264b43" /><Relationship Type="http://schemas.openxmlformats.org/officeDocument/2006/relationships/slide" Target="/ppt/slides/slide1.xml" Id="Ra19eb2410f404ef3" /><Relationship Type="http://schemas.openxmlformats.org/officeDocument/2006/relationships/slide" Target="/ppt/slides/slide2.xml" Id="R0dd7259928294b3a" /><Relationship Type="http://schemas.openxmlformats.org/officeDocument/2006/relationships/slide" Target="/ppt/slides/slide3.xml" Id="Rc09cddbc95f142ec" /><Relationship Type="http://schemas.openxmlformats.org/officeDocument/2006/relationships/slide" Target="/ppt/slides/slide4.xml" Id="Rfe0ccb64c05842da" /><Relationship Type="http://schemas.openxmlformats.org/officeDocument/2006/relationships/slide" Target="/ppt/slides/slide5.xml" Id="Rea1898d2df794bf8" /><Relationship Type="http://schemas.openxmlformats.org/officeDocument/2006/relationships/slide" Target="/ppt/slides/slide6.xml" Id="Rdf0d23d2b367495d" /><Relationship Type="http://schemas.openxmlformats.org/officeDocument/2006/relationships/slide" Target="/ppt/slides/slide7.xml" Id="R2405d4c730c3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0f4b23c2b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b1ca281714624" /><Relationship Type="http://schemas.openxmlformats.org/officeDocument/2006/relationships/theme" Target="/ppt/slideMasters/theme/theme1.xml" Id="R66aaa947d90f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b1ca28171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ee5050a6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fe9d3bb96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b1591eae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87d6f17f3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4141768c5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1667413f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b19e57f7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KNATLAND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KNATLAND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12 395 092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13 395 092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NATLAND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Natland, Teigenveien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934 639 332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