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161d8cb52b4e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f15ea20d374247"/>
  </p:sldMasterIdLst>
  <p:sldIdLst>
    <p:sldId xmlns:r="http://schemas.openxmlformats.org/officeDocument/2006/relationships" id="256" r:id="R334ea3e78a484b01"/>
    <p:sldId xmlns:r="http://schemas.openxmlformats.org/officeDocument/2006/relationships" id="257" r:id="R95519ba32d714e0a"/>
    <p:sldId xmlns:r="http://schemas.openxmlformats.org/officeDocument/2006/relationships" id="258" r:id="R6043fdf8f19f4df0"/>
    <p:sldId xmlns:r="http://schemas.openxmlformats.org/officeDocument/2006/relationships" id="259" r:id="R5427a8f2bc2b4a1a"/>
    <p:sldId xmlns:r="http://schemas.openxmlformats.org/officeDocument/2006/relationships" id="260" r:id="R7faa69e5c9404098"/>
    <p:sldId xmlns:r="http://schemas.openxmlformats.org/officeDocument/2006/relationships" id="261" r:id="Rd7f56e52a86f4609"/>
    <p:sldId xmlns:r="http://schemas.openxmlformats.org/officeDocument/2006/relationships" id="262" r:id="R8dee02a6102847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f15ea20d374247" /><Relationship Type="http://schemas.openxmlformats.org/officeDocument/2006/relationships/slide" Target="/ppt/slides/slide1.xml" Id="R334ea3e78a484b01" /><Relationship Type="http://schemas.openxmlformats.org/officeDocument/2006/relationships/slide" Target="/ppt/slides/slide2.xml" Id="R95519ba32d714e0a" /><Relationship Type="http://schemas.openxmlformats.org/officeDocument/2006/relationships/slide" Target="/ppt/slides/slide3.xml" Id="R6043fdf8f19f4df0" /><Relationship Type="http://schemas.openxmlformats.org/officeDocument/2006/relationships/slide" Target="/ppt/slides/slide4.xml" Id="R5427a8f2bc2b4a1a" /><Relationship Type="http://schemas.openxmlformats.org/officeDocument/2006/relationships/slide" Target="/ppt/slides/slide5.xml" Id="R7faa69e5c9404098" /><Relationship Type="http://schemas.openxmlformats.org/officeDocument/2006/relationships/slide" Target="/ppt/slides/slide6.xml" Id="Rd7f56e52a86f4609" /><Relationship Type="http://schemas.openxmlformats.org/officeDocument/2006/relationships/slide" Target="/ppt/slides/slide7.xml" Id="R8dee02a6102847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334e63cf149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748d80ed44d36" /><Relationship Type="http://schemas.openxmlformats.org/officeDocument/2006/relationships/theme" Target="/ppt/slideMasters/theme/theme1.xml" Id="R11c7a5a5eb894e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0748d80ed44d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5159f02654e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7139dcc974c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230c9d96d48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4a9cf51834b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90d8b31954e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74d9899404e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bd28c1ca54d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SILJE NATLAND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SILJE NATLAND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NATLAND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SILJE NATLAND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SILJE NATLAND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SILJE NATLAND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1 955 150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12 397 594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13 397 595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SILJE NATLAND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NATLAND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SILJE NATLAND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Silje Natland, Øvre Vargvei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934 639 324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SILJE NATLAND HOLDING AS</a:t>
            </a:r>
          </a:p>
        </p:txBody>
      </p:sp>
    </p:spTree>
  </p:cSld>
  <p:clrMapOvr>
    <a:masterClrMapping xmlns:a="http://schemas.openxmlformats.org/drawingml/2006/main"/>
  </p:clrMapOvr>
</p:sld>
</file>