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5cf7ad889a46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a88895cc094d08"/>
  </p:sldMasterIdLst>
  <p:sldIdLst>
    <p:sldId xmlns:r="http://schemas.openxmlformats.org/officeDocument/2006/relationships" id="256" r:id="R6bf5b4df2c8a44ed"/>
    <p:sldId xmlns:r="http://schemas.openxmlformats.org/officeDocument/2006/relationships" id="257" r:id="R698a42b1e1bd4b8b"/>
    <p:sldId xmlns:r="http://schemas.openxmlformats.org/officeDocument/2006/relationships" id="258" r:id="Rccf68cde08324617"/>
    <p:sldId xmlns:r="http://schemas.openxmlformats.org/officeDocument/2006/relationships" id="259" r:id="R36c1344820624398"/>
    <p:sldId xmlns:r="http://schemas.openxmlformats.org/officeDocument/2006/relationships" id="260" r:id="R24a609df39994508"/>
    <p:sldId xmlns:r="http://schemas.openxmlformats.org/officeDocument/2006/relationships" id="261" r:id="R4db1f8889a9e45ef"/>
    <p:sldId xmlns:r="http://schemas.openxmlformats.org/officeDocument/2006/relationships" id="262" r:id="R08142a4d20f049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a88895cc094d08" /><Relationship Type="http://schemas.openxmlformats.org/officeDocument/2006/relationships/slide" Target="/ppt/slides/slide1.xml" Id="R6bf5b4df2c8a44ed" /><Relationship Type="http://schemas.openxmlformats.org/officeDocument/2006/relationships/slide" Target="/ppt/slides/slide2.xml" Id="R698a42b1e1bd4b8b" /><Relationship Type="http://schemas.openxmlformats.org/officeDocument/2006/relationships/slide" Target="/ppt/slides/slide3.xml" Id="Rccf68cde08324617" /><Relationship Type="http://schemas.openxmlformats.org/officeDocument/2006/relationships/slide" Target="/ppt/slides/slide4.xml" Id="R36c1344820624398" /><Relationship Type="http://schemas.openxmlformats.org/officeDocument/2006/relationships/slide" Target="/ppt/slides/slide5.xml" Id="R24a609df39994508" /><Relationship Type="http://schemas.openxmlformats.org/officeDocument/2006/relationships/slide" Target="/ppt/slides/slide6.xml" Id="R4db1f8889a9e45ef" /><Relationship Type="http://schemas.openxmlformats.org/officeDocument/2006/relationships/slide" Target="/ppt/slides/slide7.xml" Id="R08142a4d20f049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1be70413e44f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e26f306b845af" /><Relationship Type="http://schemas.openxmlformats.org/officeDocument/2006/relationships/theme" Target="/ppt/slideMasters/theme/theme1.xml" Id="R1ae1fa5da77648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5e26f306b845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1e74686e147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00e30c74049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7361a786447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86b1598bb43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2d7a6388e4a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535e379c549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783acc93745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ESPELAND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ESPELAND INVESTMENT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−159 885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294 471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25 717 416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25 761 722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ANDREA ESPELAND SUNDT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NICOLAY ESPELAND SUNDT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ESPELAND  –  4,1 %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Volvat terrasse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934 600 436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ESPELAND INVESTMENT AS</a:t>
            </a:r>
          </a:p>
        </p:txBody>
      </p:sp>
    </p:spTree>
  </p:cSld>
  <p:clrMapOvr>
    <a:masterClrMapping xmlns:a="http://schemas.openxmlformats.org/drawingml/2006/main"/>
  </p:clrMapOvr>
</p:sld>
</file>