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0aa16c7fe48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547a440c841e9"/>
  </p:sldMasterIdLst>
  <p:sldIdLst>
    <p:sldId xmlns:r="http://schemas.openxmlformats.org/officeDocument/2006/relationships" id="256" r:id="Recc9d1c341b5456f"/>
    <p:sldId xmlns:r="http://schemas.openxmlformats.org/officeDocument/2006/relationships" id="257" r:id="R3256e8c540c549f5"/>
    <p:sldId xmlns:r="http://schemas.openxmlformats.org/officeDocument/2006/relationships" id="258" r:id="R49101aceb4a34876"/>
    <p:sldId xmlns:r="http://schemas.openxmlformats.org/officeDocument/2006/relationships" id="259" r:id="R1e7ae2bf852c4d27"/>
    <p:sldId xmlns:r="http://schemas.openxmlformats.org/officeDocument/2006/relationships" id="260" r:id="R2b11694b83904c35"/>
    <p:sldId xmlns:r="http://schemas.openxmlformats.org/officeDocument/2006/relationships" id="261" r:id="R49015c4d2d7a49e4"/>
    <p:sldId xmlns:r="http://schemas.openxmlformats.org/officeDocument/2006/relationships" id="262" r:id="Rcc1a14af638f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47a440c841e9" /><Relationship Type="http://schemas.openxmlformats.org/officeDocument/2006/relationships/slide" Target="/ppt/slides/slide1.xml" Id="Recc9d1c341b5456f" /><Relationship Type="http://schemas.openxmlformats.org/officeDocument/2006/relationships/slide" Target="/ppt/slides/slide2.xml" Id="R3256e8c540c549f5" /><Relationship Type="http://schemas.openxmlformats.org/officeDocument/2006/relationships/slide" Target="/ppt/slides/slide3.xml" Id="R49101aceb4a34876" /><Relationship Type="http://schemas.openxmlformats.org/officeDocument/2006/relationships/slide" Target="/ppt/slides/slide4.xml" Id="R1e7ae2bf852c4d27" /><Relationship Type="http://schemas.openxmlformats.org/officeDocument/2006/relationships/slide" Target="/ppt/slides/slide5.xml" Id="R2b11694b83904c35" /><Relationship Type="http://schemas.openxmlformats.org/officeDocument/2006/relationships/slide" Target="/ppt/slides/slide6.xml" Id="R49015c4d2d7a49e4" /><Relationship Type="http://schemas.openxmlformats.org/officeDocument/2006/relationships/slide" Target="/ppt/slides/slide7.xml" Id="Rcc1a14af638f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f726dffb9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01f919b04304" /><Relationship Type="http://schemas.openxmlformats.org/officeDocument/2006/relationships/theme" Target="/ppt/slideMasters/theme/theme1.xml" Id="R5f20700c7a58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201f919b0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9ba65523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33f2e376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7e5fcdc4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306109937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e97b72ce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f2ff82d2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d418d0c5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