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1ffa4411d1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2b183eec442a1"/>
  </p:sldMasterIdLst>
  <p:sldIdLst>
    <p:sldId xmlns:r="http://schemas.openxmlformats.org/officeDocument/2006/relationships" id="256" r:id="R57444602db2b4049"/>
    <p:sldId xmlns:r="http://schemas.openxmlformats.org/officeDocument/2006/relationships" id="257" r:id="R6e245cac142a4221"/>
    <p:sldId xmlns:r="http://schemas.openxmlformats.org/officeDocument/2006/relationships" id="258" r:id="R2f33959b85214ee3"/>
    <p:sldId xmlns:r="http://schemas.openxmlformats.org/officeDocument/2006/relationships" id="259" r:id="Rccca8ba7b8fd4463"/>
    <p:sldId xmlns:r="http://schemas.openxmlformats.org/officeDocument/2006/relationships" id="260" r:id="Rc07cf52a89ef45fc"/>
    <p:sldId xmlns:r="http://schemas.openxmlformats.org/officeDocument/2006/relationships" id="261" r:id="Ra6105e29f7e3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2b183eec442a1" /><Relationship Type="http://schemas.openxmlformats.org/officeDocument/2006/relationships/slide" Target="/ppt/slides/slide1.xml" Id="R57444602db2b4049" /><Relationship Type="http://schemas.openxmlformats.org/officeDocument/2006/relationships/slide" Target="/ppt/slides/slide2.xml" Id="R6e245cac142a4221" /><Relationship Type="http://schemas.openxmlformats.org/officeDocument/2006/relationships/slide" Target="/ppt/slides/slide3.xml" Id="R2f33959b85214ee3" /><Relationship Type="http://schemas.openxmlformats.org/officeDocument/2006/relationships/slide" Target="/ppt/slides/slide4.xml" Id="Rccca8ba7b8fd4463" /><Relationship Type="http://schemas.openxmlformats.org/officeDocument/2006/relationships/slide" Target="/ppt/slides/slide5.xml" Id="Rc07cf52a89ef45fc" /><Relationship Type="http://schemas.openxmlformats.org/officeDocument/2006/relationships/slide" Target="/ppt/slides/slide6.xml" Id="Ra6105e29f7e3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a7693f3b5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c88f7ea2d4fd7" /><Relationship Type="http://schemas.openxmlformats.org/officeDocument/2006/relationships/theme" Target="/ppt/slideMasters/theme/theme1.xml" Id="R25903aa140b8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9c88f7ea2d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5bd84b7d8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bfb112a81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7600a2dc9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1274b3a23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d90993ad6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ef76b3f2c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