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b61999e8b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a2ee0a0b84da3"/>
  </p:sldMasterIdLst>
  <p:sldIdLst>
    <p:sldId xmlns:r="http://schemas.openxmlformats.org/officeDocument/2006/relationships" id="256" r:id="R645bda503ef9419c"/>
    <p:sldId xmlns:r="http://schemas.openxmlformats.org/officeDocument/2006/relationships" id="257" r:id="Rb0f33a04b45b4f75"/>
    <p:sldId xmlns:r="http://schemas.openxmlformats.org/officeDocument/2006/relationships" id="258" r:id="Rd168806419c04d7b"/>
    <p:sldId xmlns:r="http://schemas.openxmlformats.org/officeDocument/2006/relationships" id="259" r:id="R49fbe95267cb47d9"/>
    <p:sldId xmlns:r="http://schemas.openxmlformats.org/officeDocument/2006/relationships" id="260" r:id="Rba012a09deee49ef"/>
    <p:sldId xmlns:r="http://schemas.openxmlformats.org/officeDocument/2006/relationships" id="261" r:id="R5d74ae7bcc7541ac"/>
    <p:sldId xmlns:r="http://schemas.openxmlformats.org/officeDocument/2006/relationships" id="262" r:id="R1e33a3e4a20a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a2ee0a0b84da3" /><Relationship Type="http://schemas.openxmlformats.org/officeDocument/2006/relationships/slide" Target="/ppt/slides/slide1.xml" Id="R645bda503ef9419c" /><Relationship Type="http://schemas.openxmlformats.org/officeDocument/2006/relationships/slide" Target="/ppt/slides/slide2.xml" Id="Rb0f33a04b45b4f75" /><Relationship Type="http://schemas.openxmlformats.org/officeDocument/2006/relationships/slide" Target="/ppt/slides/slide3.xml" Id="Rd168806419c04d7b" /><Relationship Type="http://schemas.openxmlformats.org/officeDocument/2006/relationships/slide" Target="/ppt/slides/slide4.xml" Id="R49fbe95267cb47d9" /><Relationship Type="http://schemas.openxmlformats.org/officeDocument/2006/relationships/slide" Target="/ppt/slides/slide5.xml" Id="Rba012a09deee49ef" /><Relationship Type="http://schemas.openxmlformats.org/officeDocument/2006/relationships/slide" Target="/ppt/slides/slide6.xml" Id="R5d74ae7bcc7541ac" /><Relationship Type="http://schemas.openxmlformats.org/officeDocument/2006/relationships/slide" Target="/ppt/slides/slide7.xml" Id="R1e33a3e4a20a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b5a5d596d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4b725cbb4319" /><Relationship Type="http://schemas.openxmlformats.org/officeDocument/2006/relationships/theme" Target="/ppt/slideMasters/theme/theme1.xml" Id="R18b5dd9dcaae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54b725cbb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4a2f8b6f1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8135e610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bbe4a4b5b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8503e563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98364ac2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3b65bca03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2a371002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RENNEDALS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RENNEDALS EIENDOMSSELSKAP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−226 107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6 297 702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RENNEDAL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Brattholmen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jarle.rennedal@gmail.com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934 486 617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RENNEDALS EIENDOMSSELSKAP AS</a:t>
            </a:r>
          </a:p>
        </p:txBody>
      </p:sp>
    </p:spTree>
  </p:cSld>
  <p:clrMapOvr>
    <a:masterClrMapping xmlns:a="http://schemas.openxmlformats.org/drawingml/2006/main"/>
  </p:clrMapOvr>
</p:sld>
</file>