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cb7c180efc45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f506f6b2ac432c"/>
  </p:sldMasterIdLst>
  <p:sldIdLst>
    <p:sldId xmlns:r="http://schemas.openxmlformats.org/officeDocument/2006/relationships" id="256" r:id="R4b869046bea64536"/>
    <p:sldId xmlns:r="http://schemas.openxmlformats.org/officeDocument/2006/relationships" id="257" r:id="R858ed6dbc5e14ca3"/>
    <p:sldId xmlns:r="http://schemas.openxmlformats.org/officeDocument/2006/relationships" id="258" r:id="Rb02f1ad668f14c3c"/>
    <p:sldId xmlns:r="http://schemas.openxmlformats.org/officeDocument/2006/relationships" id="259" r:id="R84cd5a0c629d42e7"/>
    <p:sldId xmlns:r="http://schemas.openxmlformats.org/officeDocument/2006/relationships" id="260" r:id="Rc52e0d65d7c14e46"/>
    <p:sldId xmlns:r="http://schemas.openxmlformats.org/officeDocument/2006/relationships" id="261" r:id="R392895d13e0b49be"/>
    <p:sldId xmlns:r="http://schemas.openxmlformats.org/officeDocument/2006/relationships" id="262" r:id="R7d4881a3f9454c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506f6b2ac432c" /><Relationship Type="http://schemas.openxmlformats.org/officeDocument/2006/relationships/slide" Target="/ppt/slides/slide1.xml" Id="R4b869046bea64536" /><Relationship Type="http://schemas.openxmlformats.org/officeDocument/2006/relationships/slide" Target="/ppt/slides/slide2.xml" Id="R858ed6dbc5e14ca3" /><Relationship Type="http://schemas.openxmlformats.org/officeDocument/2006/relationships/slide" Target="/ppt/slides/slide3.xml" Id="Rb02f1ad668f14c3c" /><Relationship Type="http://schemas.openxmlformats.org/officeDocument/2006/relationships/slide" Target="/ppt/slides/slide4.xml" Id="R84cd5a0c629d42e7" /><Relationship Type="http://schemas.openxmlformats.org/officeDocument/2006/relationships/slide" Target="/ppt/slides/slide5.xml" Id="Rc52e0d65d7c14e46" /><Relationship Type="http://schemas.openxmlformats.org/officeDocument/2006/relationships/slide" Target="/ppt/slides/slide6.xml" Id="R392895d13e0b49be" /><Relationship Type="http://schemas.openxmlformats.org/officeDocument/2006/relationships/slide" Target="/ppt/slides/slide7.xml" Id="R7d4881a3f9454c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0f5443739f44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3f48672824121" /><Relationship Type="http://schemas.openxmlformats.org/officeDocument/2006/relationships/theme" Target="/ppt/slideMasters/theme/theme1.xml" Id="R228f4c61498849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33f486728241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939bb9c6640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ea5f3c84048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1e9f7da3c4d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f3afae3ac44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9682074934a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b3ed7623d44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b8ddab4df4e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ACCRU PARTNERS HOLDING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5 691 216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33 638 519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934 400 119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 AS</a:t>
            </a:r>
          </a:p>
        </p:txBody>
      </p:sp>
    </p:spTree>
  </p:cSld>
  <p:clrMapOvr>
    <a:masterClrMapping xmlns:a="http://schemas.openxmlformats.org/drawingml/2006/main"/>
  </p:clrMapOvr>
</p:sld>
</file>