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f925c0aea04c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59e525b97e441b"/>
  </p:sldMasterIdLst>
  <p:sldIdLst>
    <p:sldId xmlns:r="http://schemas.openxmlformats.org/officeDocument/2006/relationships" id="256" r:id="Rdde84aa699d04c39"/>
    <p:sldId xmlns:r="http://schemas.openxmlformats.org/officeDocument/2006/relationships" id="257" r:id="R43ff40f0daa442f7"/>
    <p:sldId xmlns:r="http://schemas.openxmlformats.org/officeDocument/2006/relationships" id="258" r:id="R66bbac525ddf47f3"/>
    <p:sldId xmlns:r="http://schemas.openxmlformats.org/officeDocument/2006/relationships" id="259" r:id="Rdd67ab5221d546a1"/>
    <p:sldId xmlns:r="http://schemas.openxmlformats.org/officeDocument/2006/relationships" id="260" r:id="R38dd9405c7184908"/>
    <p:sldId xmlns:r="http://schemas.openxmlformats.org/officeDocument/2006/relationships" id="261" r:id="Reafa94217bcd4bb6"/>
    <p:sldId xmlns:r="http://schemas.openxmlformats.org/officeDocument/2006/relationships" id="262" r:id="R88f77cff41614a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59e525b97e441b" /><Relationship Type="http://schemas.openxmlformats.org/officeDocument/2006/relationships/slide" Target="/ppt/slides/slide1.xml" Id="Rdde84aa699d04c39" /><Relationship Type="http://schemas.openxmlformats.org/officeDocument/2006/relationships/slide" Target="/ppt/slides/slide2.xml" Id="R43ff40f0daa442f7" /><Relationship Type="http://schemas.openxmlformats.org/officeDocument/2006/relationships/slide" Target="/ppt/slides/slide3.xml" Id="R66bbac525ddf47f3" /><Relationship Type="http://schemas.openxmlformats.org/officeDocument/2006/relationships/slide" Target="/ppt/slides/slide4.xml" Id="Rdd67ab5221d546a1" /><Relationship Type="http://schemas.openxmlformats.org/officeDocument/2006/relationships/slide" Target="/ppt/slides/slide5.xml" Id="R38dd9405c7184908" /><Relationship Type="http://schemas.openxmlformats.org/officeDocument/2006/relationships/slide" Target="/ppt/slides/slide6.xml" Id="Reafa94217bcd4bb6" /><Relationship Type="http://schemas.openxmlformats.org/officeDocument/2006/relationships/slide" Target="/ppt/slides/slide7.xml" Id="R88f77cff41614a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3793df02bf45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01259bc8d4a57" /><Relationship Type="http://schemas.openxmlformats.org/officeDocument/2006/relationships/theme" Target="/ppt/slideMasters/theme/theme1.xml" Id="R453bf147ef7441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301259bc8d4a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38fb4ca2e4a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93044e90042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63327e6ad48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8b0bd3c8f4b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c7749527f4f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271b5dd1144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b905e9e854d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FINNMARKSREVISJON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FINNMARKSREVISJON AS ble etablert [år] og holder til i Hammerfest.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5 715 271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356 550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1 795 908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BIRGIT OPDAHL HANSEN  –  50,6 %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SOLVEIG LUNDQUIST  –  24,7 %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VERONICA KRISTIANSEN  –  24,7 %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9600 Hammerfest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40 74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post@finnmarksrevisjon.no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934 330 676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FINNMARKSREVISJON AS</a:t>
            </a:r>
          </a:p>
        </p:txBody>
      </p:sp>
    </p:spTree>
  </p:cSld>
  <p:clrMapOvr>
    <a:masterClrMapping xmlns:a="http://schemas.openxmlformats.org/drawingml/2006/main"/>
  </p:clrMapOvr>
</p:sld>
</file>