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786d1be254d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8fa69c7b314b8c"/>
  </p:sldMasterIdLst>
  <p:sldIdLst>
    <p:sldId xmlns:r="http://schemas.openxmlformats.org/officeDocument/2006/relationships" id="256" r:id="R1ee27a6b90754887"/>
    <p:sldId xmlns:r="http://schemas.openxmlformats.org/officeDocument/2006/relationships" id="257" r:id="Rcefbd6ffe8ca4dc6"/>
    <p:sldId xmlns:r="http://schemas.openxmlformats.org/officeDocument/2006/relationships" id="258" r:id="R3ea76096930a4e64"/>
    <p:sldId xmlns:r="http://schemas.openxmlformats.org/officeDocument/2006/relationships" id="259" r:id="Rabce62f9e9274be4"/>
    <p:sldId xmlns:r="http://schemas.openxmlformats.org/officeDocument/2006/relationships" id="260" r:id="Re3ffaa923f2c4adf"/>
    <p:sldId xmlns:r="http://schemas.openxmlformats.org/officeDocument/2006/relationships" id="261" r:id="R67fcef69b6364ecd"/>
    <p:sldId xmlns:r="http://schemas.openxmlformats.org/officeDocument/2006/relationships" id="262" r:id="R11504c75617040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fa69c7b314b8c" /><Relationship Type="http://schemas.openxmlformats.org/officeDocument/2006/relationships/slide" Target="/ppt/slides/slide1.xml" Id="R1ee27a6b90754887" /><Relationship Type="http://schemas.openxmlformats.org/officeDocument/2006/relationships/slide" Target="/ppt/slides/slide2.xml" Id="Rcefbd6ffe8ca4dc6" /><Relationship Type="http://schemas.openxmlformats.org/officeDocument/2006/relationships/slide" Target="/ppt/slides/slide3.xml" Id="R3ea76096930a4e64" /><Relationship Type="http://schemas.openxmlformats.org/officeDocument/2006/relationships/slide" Target="/ppt/slides/slide4.xml" Id="Rabce62f9e9274be4" /><Relationship Type="http://schemas.openxmlformats.org/officeDocument/2006/relationships/slide" Target="/ppt/slides/slide5.xml" Id="Re3ffaa923f2c4adf" /><Relationship Type="http://schemas.openxmlformats.org/officeDocument/2006/relationships/slide" Target="/ppt/slides/slide6.xml" Id="R67fcef69b6364ecd" /><Relationship Type="http://schemas.openxmlformats.org/officeDocument/2006/relationships/slide" Target="/ppt/slides/slide7.xml" Id="R11504c75617040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074f1699b4f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4221c74a14a43" /><Relationship Type="http://schemas.openxmlformats.org/officeDocument/2006/relationships/theme" Target="/ppt/slideMasters/theme/theme1.xml" Id="Ra33a6ef0b11b43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04221c74a14a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fb8ab7427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1a94e67f349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316695f204e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3b305fd354b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3265f47e94f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457db11cb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84e4a2a424b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17 132 285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17 654 321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SPAREBANK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LANSEL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934 271 319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