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e5257f2a0a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6abf06f0f4f9f"/>
  </p:sldMasterIdLst>
  <p:sldIdLst>
    <p:sldId xmlns:r="http://schemas.openxmlformats.org/officeDocument/2006/relationships" id="256" r:id="Rd72c472df93e4392"/>
    <p:sldId xmlns:r="http://schemas.openxmlformats.org/officeDocument/2006/relationships" id="257" r:id="R5ca0e2a3895744e3"/>
    <p:sldId xmlns:r="http://schemas.openxmlformats.org/officeDocument/2006/relationships" id="258" r:id="R138325ce14244891"/>
    <p:sldId xmlns:r="http://schemas.openxmlformats.org/officeDocument/2006/relationships" id="259" r:id="R6e1329171a2f4bb8"/>
    <p:sldId xmlns:r="http://schemas.openxmlformats.org/officeDocument/2006/relationships" id="260" r:id="R80a4d9ba11c3427d"/>
    <p:sldId xmlns:r="http://schemas.openxmlformats.org/officeDocument/2006/relationships" id="261" r:id="R3508d50aa721453d"/>
    <p:sldId xmlns:r="http://schemas.openxmlformats.org/officeDocument/2006/relationships" id="262" r:id="R205d8e947e61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6abf06f0f4f9f" /><Relationship Type="http://schemas.openxmlformats.org/officeDocument/2006/relationships/slide" Target="/ppt/slides/slide1.xml" Id="Rd72c472df93e4392" /><Relationship Type="http://schemas.openxmlformats.org/officeDocument/2006/relationships/slide" Target="/ppt/slides/slide2.xml" Id="R5ca0e2a3895744e3" /><Relationship Type="http://schemas.openxmlformats.org/officeDocument/2006/relationships/slide" Target="/ppt/slides/slide3.xml" Id="R138325ce14244891" /><Relationship Type="http://schemas.openxmlformats.org/officeDocument/2006/relationships/slide" Target="/ppt/slides/slide4.xml" Id="R6e1329171a2f4bb8" /><Relationship Type="http://schemas.openxmlformats.org/officeDocument/2006/relationships/slide" Target="/ppt/slides/slide5.xml" Id="R80a4d9ba11c3427d" /><Relationship Type="http://schemas.openxmlformats.org/officeDocument/2006/relationships/slide" Target="/ppt/slides/slide6.xml" Id="R3508d50aa721453d" /><Relationship Type="http://schemas.openxmlformats.org/officeDocument/2006/relationships/slide" Target="/ppt/slides/slide7.xml" Id="R205d8e947e61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727bd653e42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fa2a1e1f94d9f" /><Relationship Type="http://schemas.openxmlformats.org/officeDocument/2006/relationships/theme" Target="/ppt/slideMasters/theme/theme1.xml" Id="R8958fe07f9c543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bfa2a1e1f94d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fc4b3117647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9f76570c0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13b35b6d84f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5d5110385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f8163a17b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5d0442e9341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7677cb1bc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EIENDOMSSELSKAPET RANHEIM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EIENDOMSSELSKAPET RANHEIM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11 741 943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171 576 409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189 626 285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238 091 332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UMS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77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934 218 159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