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d4e225ec4194f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c7ababdd9d4e30"/>
  </p:sldMasterIdLst>
  <p:sldIdLst>
    <p:sldId xmlns:r="http://schemas.openxmlformats.org/officeDocument/2006/relationships" id="256" r:id="R80dc795509be48b2"/>
    <p:sldId xmlns:r="http://schemas.openxmlformats.org/officeDocument/2006/relationships" id="257" r:id="R310bab3d4cba449a"/>
    <p:sldId xmlns:r="http://schemas.openxmlformats.org/officeDocument/2006/relationships" id="258" r:id="R245f3918b9bc4eb2"/>
    <p:sldId xmlns:r="http://schemas.openxmlformats.org/officeDocument/2006/relationships" id="259" r:id="Rbcfec2eef543467c"/>
    <p:sldId xmlns:r="http://schemas.openxmlformats.org/officeDocument/2006/relationships" id="260" r:id="Rdce26fb916ab437e"/>
    <p:sldId xmlns:r="http://schemas.openxmlformats.org/officeDocument/2006/relationships" id="261" r:id="R1f0bc717112046af"/>
    <p:sldId xmlns:r="http://schemas.openxmlformats.org/officeDocument/2006/relationships" id="262" r:id="R7d57c9dc0eb344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c7ababdd9d4e30" /><Relationship Type="http://schemas.openxmlformats.org/officeDocument/2006/relationships/slide" Target="/ppt/slides/slide1.xml" Id="R80dc795509be48b2" /><Relationship Type="http://schemas.openxmlformats.org/officeDocument/2006/relationships/slide" Target="/ppt/slides/slide2.xml" Id="R310bab3d4cba449a" /><Relationship Type="http://schemas.openxmlformats.org/officeDocument/2006/relationships/slide" Target="/ppt/slides/slide3.xml" Id="R245f3918b9bc4eb2" /><Relationship Type="http://schemas.openxmlformats.org/officeDocument/2006/relationships/slide" Target="/ppt/slides/slide4.xml" Id="Rbcfec2eef543467c" /><Relationship Type="http://schemas.openxmlformats.org/officeDocument/2006/relationships/slide" Target="/ppt/slides/slide5.xml" Id="Rdce26fb916ab437e" /><Relationship Type="http://schemas.openxmlformats.org/officeDocument/2006/relationships/slide" Target="/ppt/slides/slide6.xml" Id="R1f0bc717112046af" /><Relationship Type="http://schemas.openxmlformats.org/officeDocument/2006/relationships/slide" Target="/ppt/slides/slide7.xml" Id="R7d57c9dc0eb344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5a61e723844fc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baff69c18a415c" /><Relationship Type="http://schemas.openxmlformats.org/officeDocument/2006/relationships/theme" Target="/ppt/slideMasters/theme/theme1.xml" Id="R34e774545fa0453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4baff69c18a41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fb8331a42b45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cf3bebcc6344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dfe27791994e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8176467ff4453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dbf9bde44243b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8590b6b3fe43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2ac66d47ba4d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KAVE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KAVE AS ble etablert [år] og holder til i Veavågen.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−10 006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−13 642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3 469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171 469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VEDØY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KAROLINE HANSEN VEDØY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Nesvegen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4276 Veavågen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934 196 694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KAVE AS</a:t>
            </a:r>
          </a:p>
        </p:txBody>
      </p:sp>
    </p:spTree>
  </p:cSld>
  <p:clrMapOvr>
    <a:masterClrMapping xmlns:a="http://schemas.openxmlformats.org/drawingml/2006/main"/>
  </p:clrMapOvr>
</p:sld>
</file>