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5afffce89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66f3a08004a69"/>
  </p:sldMasterIdLst>
  <p:sldIdLst>
    <p:sldId xmlns:r="http://schemas.openxmlformats.org/officeDocument/2006/relationships" id="256" r:id="Ra175108adea24ef5"/>
    <p:sldId xmlns:r="http://schemas.openxmlformats.org/officeDocument/2006/relationships" id="257" r:id="Rd864f72f4d014c76"/>
    <p:sldId xmlns:r="http://schemas.openxmlformats.org/officeDocument/2006/relationships" id="258" r:id="R472eff9acccc486d"/>
    <p:sldId xmlns:r="http://schemas.openxmlformats.org/officeDocument/2006/relationships" id="259" r:id="R7fedc943057a4ba2"/>
    <p:sldId xmlns:r="http://schemas.openxmlformats.org/officeDocument/2006/relationships" id="260" r:id="R203429805b054415"/>
    <p:sldId xmlns:r="http://schemas.openxmlformats.org/officeDocument/2006/relationships" id="261" r:id="R31e2ae4e2a39453e"/>
    <p:sldId xmlns:r="http://schemas.openxmlformats.org/officeDocument/2006/relationships" id="262" r:id="R41ebb78c140a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66f3a08004a69" /><Relationship Type="http://schemas.openxmlformats.org/officeDocument/2006/relationships/slide" Target="/ppt/slides/slide1.xml" Id="Ra175108adea24ef5" /><Relationship Type="http://schemas.openxmlformats.org/officeDocument/2006/relationships/slide" Target="/ppt/slides/slide2.xml" Id="Rd864f72f4d014c76" /><Relationship Type="http://schemas.openxmlformats.org/officeDocument/2006/relationships/slide" Target="/ppt/slides/slide3.xml" Id="R472eff9acccc486d" /><Relationship Type="http://schemas.openxmlformats.org/officeDocument/2006/relationships/slide" Target="/ppt/slides/slide4.xml" Id="R7fedc943057a4ba2" /><Relationship Type="http://schemas.openxmlformats.org/officeDocument/2006/relationships/slide" Target="/ppt/slides/slide5.xml" Id="R203429805b054415" /><Relationship Type="http://schemas.openxmlformats.org/officeDocument/2006/relationships/slide" Target="/ppt/slides/slide6.xml" Id="R31e2ae4e2a39453e" /><Relationship Type="http://schemas.openxmlformats.org/officeDocument/2006/relationships/slide" Target="/ppt/slides/slide7.xml" Id="R41ebb78c140a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05a573176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4391b9104508" /><Relationship Type="http://schemas.openxmlformats.org/officeDocument/2006/relationships/theme" Target="/ppt/slideMasters/theme/theme1.xml" Id="R0d90829860e3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4391b910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09ffd418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776dd1cd6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404f5026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1b2045c6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2e5db37e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8d01d096b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b90b437642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